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9" r:id="rId3"/>
    <p:sldId id="260" r:id="rId4"/>
    <p:sldId id="279" r:id="rId5"/>
    <p:sldId id="262" r:id="rId6"/>
    <p:sldId id="263" r:id="rId7"/>
    <p:sldId id="288" r:id="rId8"/>
    <p:sldId id="281" r:id="rId9"/>
    <p:sldId id="282" r:id="rId10"/>
    <p:sldId id="283" r:id="rId11"/>
    <p:sldId id="291" r:id="rId12"/>
    <p:sldId id="284" r:id="rId13"/>
    <p:sldId id="287" r:id="rId14"/>
    <p:sldId id="266" r:id="rId15"/>
    <p:sldId id="280" r:id="rId16"/>
    <p:sldId id="261" r:id="rId17"/>
    <p:sldId id="285" r:id="rId18"/>
    <p:sldId id="289" r:id="rId19"/>
    <p:sldId id="286" r:id="rId20"/>
    <p:sldId id="278" r:id="rId2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698" autoAdjust="0"/>
    <p:restoredTop sz="88000" autoAdjust="0"/>
  </p:normalViewPr>
  <p:slideViewPr>
    <p:cSldViewPr snapToGrid="0">
      <p:cViewPr varScale="1">
        <p:scale>
          <a:sx n="93" d="100"/>
          <a:sy n="93" d="100"/>
        </p:scale>
        <p:origin x="1284" y="96"/>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D99DABE-EDDC-05F3-E80C-6632EBE540EB}"/>
              </a:ext>
            </a:extLst>
          </p:cNvPr>
          <p:cNvSpPr>
            <a:spLocks noGrp="1"/>
          </p:cNvSpPr>
          <p:nvPr>
            <p:ph type="hdr" sz="quarter"/>
          </p:nvPr>
        </p:nvSpPr>
        <p:spPr>
          <a:xfrm>
            <a:off x="0" y="0"/>
            <a:ext cx="2971801"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22B5B129-EE72-0D5F-3564-C9A72460E954}"/>
              </a:ext>
            </a:extLst>
          </p:cNvPr>
          <p:cNvSpPr>
            <a:spLocks noGrp="1"/>
          </p:cNvSpPr>
          <p:nvPr>
            <p:ph type="dt" idx="1"/>
          </p:nvPr>
        </p:nvSpPr>
        <p:spPr>
          <a:xfrm>
            <a:off x="3884613" y="0"/>
            <a:ext cx="2971801"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78B74841-781E-4D76-8B45-E7421DB10531}" type="datetimeFigureOut">
              <a:rPr lang="en-GB"/>
              <a:pPr>
                <a:defRPr/>
              </a:pPr>
              <a:t>19/04/2024</a:t>
            </a:fld>
            <a:endParaRPr lang="en-GB"/>
          </a:p>
        </p:txBody>
      </p:sp>
      <p:sp>
        <p:nvSpPr>
          <p:cNvPr id="4" name="Slide Image Placeholder 3">
            <a:extLst>
              <a:ext uri="{FF2B5EF4-FFF2-40B4-BE49-F238E27FC236}">
                <a16:creationId xmlns:a16="http://schemas.microsoft.com/office/drawing/2014/main" id="{3B51AB3C-A807-C604-DB0E-EE2C2F69BA0B}"/>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7A6E9AA-DFC2-6689-A6DF-59FD81FED3A7}"/>
              </a:ext>
            </a:extLst>
          </p:cNvPr>
          <p:cNvSpPr>
            <a:spLocks noGrp="1"/>
          </p:cNvSpPr>
          <p:nvPr>
            <p:ph type="body" sz="quarter" idx="3"/>
          </p:nvPr>
        </p:nvSpPr>
        <p:spPr>
          <a:xfrm>
            <a:off x="685801" y="4343401"/>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B3D99667-7636-732E-2841-171611D8B676}"/>
              </a:ext>
            </a:extLst>
          </p:cNvPr>
          <p:cNvSpPr>
            <a:spLocks noGrp="1"/>
          </p:cNvSpPr>
          <p:nvPr>
            <p:ph type="ftr" sz="quarter" idx="4"/>
          </p:nvPr>
        </p:nvSpPr>
        <p:spPr>
          <a:xfrm>
            <a:off x="0" y="8685213"/>
            <a:ext cx="2971801"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FE0C207F-7C46-C815-DF0B-F505D0B7BEBB}"/>
              </a:ext>
            </a:extLst>
          </p:cNvPr>
          <p:cNvSpPr>
            <a:spLocks noGrp="1"/>
          </p:cNvSpPr>
          <p:nvPr>
            <p:ph type="sldNum" sz="quarter" idx="5"/>
          </p:nvPr>
        </p:nvSpPr>
        <p:spPr>
          <a:xfrm>
            <a:off x="3884613" y="8685213"/>
            <a:ext cx="2971801"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F86BB9BA-8C31-4C00-A6B0-80BC33A528C1}"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4F8CE4D0-39A7-8ED5-9516-1D554D9CEE1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F50FC5F2-C9E7-4F9A-5FC1-4EF9E154305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8196" name="Slide Number Placeholder 3">
            <a:extLst>
              <a:ext uri="{FF2B5EF4-FFF2-40B4-BE49-F238E27FC236}">
                <a16:creationId xmlns:a16="http://schemas.microsoft.com/office/drawing/2014/main" id="{7C016CE7-DC86-9487-BFE0-DDF2BB2D34B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A137926-4657-4BE1-9339-A1DA1884A1D0}" type="slidenum">
              <a:rPr lang="en-GB" altLang="en-US"/>
              <a:pPr>
                <a:spcBef>
                  <a:spcPct val="0"/>
                </a:spcBef>
              </a:pPr>
              <a:t>2</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6B2E6A92-331D-F1CE-F8C0-21ACAD8E408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9934F15B-E36F-5B01-47FE-A90D2E5677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Thanks for coming etc</a:t>
            </a:r>
          </a:p>
          <a:p>
            <a:pPr eaLnBrk="1" hangingPunct="1">
              <a:spcBef>
                <a:spcPct val="0"/>
              </a:spcBef>
            </a:pPr>
            <a:r>
              <a:rPr lang="en-GB" altLang="en-US" dirty="0"/>
              <a:t>Thanks for coming. Blurb about how we are all members of the PTA </a:t>
            </a:r>
          </a:p>
          <a:p>
            <a:pPr eaLnBrk="1" hangingPunct="1">
              <a:spcBef>
                <a:spcPct val="0"/>
              </a:spcBef>
            </a:pPr>
            <a:r>
              <a:rPr lang="en-GB" altLang="en-US" dirty="0"/>
              <a:t>Brief mention of what PTA does – i.e. just a slide of Constitution statement. </a:t>
            </a:r>
          </a:p>
          <a:p>
            <a:pPr eaLnBrk="1" hangingPunct="1">
              <a:spcBef>
                <a:spcPct val="0"/>
              </a:spcBef>
            </a:pPr>
            <a:r>
              <a:rPr lang="en-GB" altLang="en-US" dirty="0"/>
              <a:t>Quick mention of things funded in the past. </a:t>
            </a:r>
          </a:p>
          <a:p>
            <a:pPr eaLnBrk="1" hangingPunct="1">
              <a:spcBef>
                <a:spcPct val="0"/>
              </a:spcBef>
            </a:pPr>
            <a:r>
              <a:rPr lang="en-GB" altLang="en-US" dirty="0"/>
              <a:t>Then also emphasise not just about raising funds but also helping parents and teachers to communicate</a:t>
            </a:r>
          </a:p>
        </p:txBody>
      </p:sp>
      <p:sp>
        <p:nvSpPr>
          <p:cNvPr id="10244" name="Slide Number Placeholder 3">
            <a:extLst>
              <a:ext uri="{FF2B5EF4-FFF2-40B4-BE49-F238E27FC236}">
                <a16:creationId xmlns:a16="http://schemas.microsoft.com/office/drawing/2014/main" id="{7F8DD702-5BC5-85CF-7624-AEEAF74B25E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08D42B3-7063-41DF-AAEF-607D54B83ABF}" type="slidenum">
              <a:rPr lang="en-GB" altLang="en-US"/>
              <a:pPr>
                <a:spcBef>
                  <a:spcPct val="0"/>
                </a:spcBef>
              </a:pPr>
              <a:t>3</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8727B576-B277-356F-E0D0-6656831394F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32D60CC0-C7B0-94E0-AB8A-48F437DCD1A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4340" name="Slide Number Placeholder 3">
            <a:extLst>
              <a:ext uri="{FF2B5EF4-FFF2-40B4-BE49-F238E27FC236}">
                <a16:creationId xmlns:a16="http://schemas.microsoft.com/office/drawing/2014/main" id="{6E723150-031E-C98B-6EF8-4405A12926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786EB80-BE86-4E61-9C28-3EB2D64AE77D}" type="slidenum">
              <a:rPr lang="en-GB" altLang="en-US"/>
              <a:pPr>
                <a:spcBef>
                  <a:spcPct val="0"/>
                </a:spcBef>
              </a:pPr>
              <a:t>6</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625185BE-3F8D-34BC-D32A-B7EFEA5564C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32C066F6-CE4D-4569-AC45-37E164FB331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3556" name="Slide Number Placeholder 3">
            <a:extLst>
              <a:ext uri="{FF2B5EF4-FFF2-40B4-BE49-F238E27FC236}">
                <a16:creationId xmlns:a16="http://schemas.microsoft.com/office/drawing/2014/main" id="{285FA0FC-C58C-794C-FB17-B050F8B5E6D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4A6E84C-D50A-4A19-AFFC-A501EFC75ED5}" type="slidenum">
              <a:rPr lang="en-GB" altLang="en-US"/>
              <a:pPr>
                <a:spcBef>
                  <a:spcPct val="0"/>
                </a:spcBef>
              </a:pPr>
              <a:t>8</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46C7D9BD-32CB-EBF6-3FA4-E37721C34E9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7BAB7B39-F19C-7137-6C6D-74983BAE3A7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kern="1200" dirty="0">
                <a:solidFill>
                  <a:schemeClr val="tx1"/>
                </a:solidFill>
                <a:effectLst/>
                <a:latin typeface="+mn-lt"/>
                <a:ea typeface="+mn-ea"/>
                <a:cs typeface="+mn-cs"/>
              </a:rPr>
              <a:t>From April 2023 to April 2024, PTA events alone raised £37,388.00. We spent £10,193.00 staging the events and so the events alone raised £27,195.00.</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This does not include F&amp;L sponsorship of £2500.00, corporate community match funding of £2370.00 and £255.18 from Easyfundraising.</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This gives us a grand total raised of £32,320.18.</a:t>
            </a:r>
          </a:p>
          <a:p>
            <a:endParaRPr lang="en-GB" altLang="en-US"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dirty="0"/>
              <a:t>Footnote: I</a:t>
            </a:r>
            <a:r>
              <a:rPr lang="en-GB" sz="1200" kern="1200" dirty="0">
                <a:solidFill>
                  <a:schemeClr val="tx1"/>
                </a:solidFill>
                <a:effectLst/>
                <a:latin typeface="+mn-lt"/>
                <a:ea typeface="+mn-ea"/>
                <a:cs typeface="+mn-cs"/>
              </a:rPr>
              <a:t>ncluding events, sponsorship, community match funding, </a:t>
            </a:r>
            <a:r>
              <a:rPr lang="en-GB" sz="1200" kern="1200" dirty="0" err="1">
                <a:solidFill>
                  <a:schemeClr val="tx1"/>
                </a:solidFill>
                <a:effectLst/>
                <a:latin typeface="+mn-lt"/>
                <a:ea typeface="+mn-ea"/>
                <a:cs typeface="+mn-cs"/>
              </a:rPr>
              <a:t>Easyfundraising</a:t>
            </a:r>
            <a:r>
              <a:rPr lang="en-GB" sz="1200" kern="1200" dirty="0">
                <a:solidFill>
                  <a:schemeClr val="tx1"/>
                </a:solidFill>
                <a:effectLst/>
                <a:latin typeface="+mn-lt"/>
                <a:ea typeface="+mn-ea"/>
                <a:cs typeface="+mn-cs"/>
              </a:rPr>
              <a:t> and interest we banked £42,539.00.</a:t>
            </a:r>
          </a:p>
          <a:p>
            <a:endParaRPr lang="en-GB" altLang="en-US" dirty="0"/>
          </a:p>
        </p:txBody>
      </p:sp>
      <p:sp>
        <p:nvSpPr>
          <p:cNvPr id="25604" name="Slide Number Placeholder 3">
            <a:extLst>
              <a:ext uri="{FF2B5EF4-FFF2-40B4-BE49-F238E27FC236}">
                <a16:creationId xmlns:a16="http://schemas.microsoft.com/office/drawing/2014/main" id="{8B175025-2971-1070-CC51-0B66CC07E2D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254E919-C211-4945-BD97-A62D03312FBA}" type="slidenum">
              <a:rPr lang="en-GB" altLang="en-US">
                <a:latin typeface="Calibri" panose="020F0502020204030204" pitchFamily="34" charset="0"/>
              </a:rPr>
              <a:pPr/>
              <a:t>9</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63415334-A017-3A22-F88E-22B12F295DF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57A3178F-AB85-A2D3-B3A3-9126C9ABD83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7652" name="Slide Number Placeholder 3">
            <a:extLst>
              <a:ext uri="{FF2B5EF4-FFF2-40B4-BE49-F238E27FC236}">
                <a16:creationId xmlns:a16="http://schemas.microsoft.com/office/drawing/2014/main" id="{9688DBC3-B144-E29E-1F2E-F8B3059B46A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1F72AD4-33E8-4C0C-B76D-628EB3C7A715}" type="slidenum">
              <a:rPr lang="en-GB" altLang="en-US">
                <a:latin typeface="Calibri" panose="020F0502020204030204" pitchFamily="34" charset="0"/>
              </a:rPr>
              <a:pPr/>
              <a:t>10</a:t>
            </a:fld>
            <a:endParaRPr lang="en-GB"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E7FCE5-F447-847C-8A3D-5FD76FC2AF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0D858D6C-18C2-2693-A3F4-E5B4109B8BD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9700" name="Slide Number Placeholder 3">
            <a:extLst>
              <a:ext uri="{FF2B5EF4-FFF2-40B4-BE49-F238E27FC236}">
                <a16:creationId xmlns:a16="http://schemas.microsoft.com/office/drawing/2014/main" id="{DA895E4C-6D80-F73D-78A3-E12AAF1FE7D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DC3D85C-AF1D-4465-816E-7001AE8F7C25}" type="slidenum">
              <a:rPr lang="en-GB" altLang="en-US">
                <a:latin typeface="Calibri" panose="020F0502020204030204" pitchFamily="34" charset="0"/>
              </a:rPr>
              <a:pPr/>
              <a:t>12</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DB9397F3-4F16-CCB9-9E25-3FE2367459E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4F806C8C-BD98-4A1B-4EF7-33ADA5C06E1E}"/>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55000" lnSpcReduction="20000"/>
          </a:bodyPr>
          <a:lstStyle/>
          <a:p>
            <a:pPr fontAlgn="t">
              <a:defRPr/>
            </a:pPr>
            <a:r>
              <a:rPr lang="en-US" altLang="en-US" b="1"/>
              <a:t>Committee Roles - Chair</a:t>
            </a:r>
            <a:endParaRPr lang="en-US" altLang="en-US"/>
          </a:p>
          <a:p>
            <a:pPr fontAlgn="t">
              <a:defRPr/>
            </a:pPr>
            <a:r>
              <a:rPr lang="en-US" altLang="en-US" b="1"/>
              <a:t>The Chair provides leadership for the committee, sets the agenda for meetings and manages meetings in line with the agenda.</a:t>
            </a:r>
            <a:endParaRPr lang="en-US" altLang="en-US"/>
          </a:p>
          <a:p>
            <a:pPr fontAlgn="t">
              <a:defRPr/>
            </a:pPr>
            <a:r>
              <a:rPr lang="en-US" altLang="en-US"/>
              <a:t>The Chair should ensure that issues are properly debated and an agreement is reached. Some committee members will be better at expressing themselves than others; it is important that the Chair welcomes contributions from all members of the committee so that everyone feels involved. New members of the committee may feel nervous at first. The Chair should welcome all new members, introduce them to the other members and encourage them to play an active part in the discussions.</a:t>
            </a:r>
          </a:p>
          <a:p>
            <a:pPr fontAlgn="t">
              <a:defRPr/>
            </a:pPr>
            <a:r>
              <a:rPr lang="en-US" altLang="en-US"/>
              <a:t>Occasionally, disagreements arise. The Chair should remain impartial, call the meeting to order without upsetting the parties involved, and make sure that the committee's decisions are not hindered in any way.</a:t>
            </a:r>
          </a:p>
          <a:p>
            <a:pPr fontAlgn="t">
              <a:defRPr/>
            </a:pPr>
            <a:r>
              <a:rPr lang="en-US" altLang="en-US"/>
              <a:t>The Chair needs to work closely with the Treasurer and Secretary to ensure that the association is run effectively. The Chair can be a signatory for the association's bank account, along with either the Treasurer or Secretary or other elected committee member.</a:t>
            </a:r>
          </a:p>
          <a:p>
            <a:pPr>
              <a:defRPr/>
            </a:pPr>
            <a:r>
              <a:rPr lang="en-US" altLang="en-US"/>
              <a:t>make meeting &amp; event arrangements</a:t>
            </a:r>
          </a:p>
          <a:p>
            <a:pPr>
              <a:defRPr/>
            </a:pPr>
            <a:r>
              <a:rPr lang="en-US" altLang="en-US"/>
              <a:t>co-sign cheques as required</a:t>
            </a:r>
          </a:p>
          <a:p>
            <a:pPr>
              <a:defRPr/>
            </a:pPr>
            <a:r>
              <a:rPr lang="en-US" altLang="en-US"/>
              <a:t>write the annual report with the Treasurer</a:t>
            </a:r>
          </a:p>
          <a:p>
            <a:pPr eaLnBrk="1" hangingPunct="1">
              <a:defRPr/>
            </a:pPr>
            <a:endParaRPr lang="en-GB" altLang="en-US"/>
          </a:p>
          <a:p>
            <a:pPr eaLnBrk="1" hangingPunct="1">
              <a:defRPr/>
            </a:pPr>
            <a:r>
              <a:rPr lang="en-US" altLang="en-US" b="1"/>
              <a:t>Committee Roles - </a:t>
            </a:r>
            <a:r>
              <a:rPr lang="en-GB" altLang="en-US" b="1"/>
              <a:t>Secretary</a:t>
            </a:r>
          </a:p>
          <a:p>
            <a:pPr>
              <a:defRPr/>
            </a:pPr>
            <a:r>
              <a:rPr lang="en-US" altLang="en-US"/>
              <a:t>deal with correspondence</a:t>
            </a:r>
          </a:p>
          <a:p>
            <a:pPr>
              <a:defRPr/>
            </a:pPr>
            <a:r>
              <a:rPr lang="en-US" altLang="en-US"/>
              <a:t>prepare agendas</a:t>
            </a:r>
          </a:p>
          <a:p>
            <a:pPr>
              <a:defRPr/>
            </a:pPr>
            <a:r>
              <a:rPr lang="en-US" altLang="en-US"/>
              <a:t>call meetings - giving plenty of notice</a:t>
            </a:r>
          </a:p>
          <a:p>
            <a:pPr>
              <a:defRPr/>
            </a:pPr>
            <a:r>
              <a:rPr lang="en-US" altLang="en-US"/>
              <a:t>keep a record of attendance at meetings</a:t>
            </a:r>
          </a:p>
          <a:p>
            <a:pPr>
              <a:defRPr/>
            </a:pPr>
            <a:r>
              <a:rPr lang="en-US" altLang="en-US"/>
              <a:t>take notes during meetings</a:t>
            </a:r>
          </a:p>
          <a:p>
            <a:pPr>
              <a:defRPr/>
            </a:pPr>
            <a:r>
              <a:rPr lang="en-US" altLang="en-US"/>
              <a:t>ensure that enough committee members are present to make the meeting quorate (this number is defined in the constitution)</a:t>
            </a:r>
          </a:p>
          <a:p>
            <a:pPr>
              <a:defRPr/>
            </a:pPr>
            <a:r>
              <a:rPr lang="en-US" altLang="en-US"/>
              <a:t>write up the minutes of meetings</a:t>
            </a:r>
          </a:p>
          <a:p>
            <a:pPr>
              <a:defRPr/>
            </a:pPr>
            <a:r>
              <a:rPr lang="en-US" altLang="en-US"/>
              <a:t>distribute minutes to all the committee</a:t>
            </a:r>
          </a:p>
          <a:p>
            <a:pPr eaLnBrk="1" hangingPunct="1">
              <a:defRPr/>
            </a:pPr>
            <a:endParaRPr lang="en-GB" altLang="en-US"/>
          </a:p>
          <a:p>
            <a:pPr fontAlgn="t">
              <a:defRPr/>
            </a:pPr>
            <a:r>
              <a:rPr lang="en-US" altLang="en-US" b="1"/>
              <a:t>Committee Roles - Treasurer</a:t>
            </a:r>
            <a:endParaRPr lang="en-US" altLang="en-US"/>
          </a:p>
          <a:p>
            <a:pPr fontAlgn="t">
              <a:defRPr/>
            </a:pPr>
            <a:r>
              <a:rPr lang="en-US" altLang="en-US" b="1"/>
              <a:t>Treasurer is responsible for day to day admin of financial records and procedures as well as the banking and handling of money at PTA events.</a:t>
            </a:r>
            <a:endParaRPr lang="en-US" altLang="en-US"/>
          </a:p>
          <a:p>
            <a:pPr>
              <a:defRPr/>
            </a:pPr>
            <a:r>
              <a:rPr lang="en-US" altLang="en-US"/>
              <a:t>maintain accurate and detailed financial records</a:t>
            </a:r>
          </a:p>
          <a:p>
            <a:pPr>
              <a:defRPr/>
            </a:pPr>
            <a:r>
              <a:rPr lang="en-US" altLang="en-US"/>
              <a:t>present a financial report at each meeting</a:t>
            </a:r>
          </a:p>
          <a:p>
            <a:pPr>
              <a:defRPr/>
            </a:pPr>
            <a:r>
              <a:rPr lang="en-US" altLang="en-US"/>
              <a:t>liaise with the bank</a:t>
            </a:r>
          </a:p>
          <a:p>
            <a:pPr>
              <a:defRPr/>
            </a:pPr>
            <a:r>
              <a:rPr lang="en-US" altLang="en-US"/>
              <a:t>make approved payments</a:t>
            </a:r>
          </a:p>
          <a:p>
            <a:pPr>
              <a:defRPr/>
            </a:pPr>
            <a:r>
              <a:rPr lang="en-US" altLang="en-US"/>
              <a:t>provide and account for cash floats at events</a:t>
            </a:r>
          </a:p>
          <a:p>
            <a:pPr>
              <a:defRPr/>
            </a:pPr>
            <a:r>
              <a:rPr lang="en-US" altLang="en-US"/>
              <a:t>charity registration and Gift Aid</a:t>
            </a:r>
          </a:p>
          <a:p>
            <a:pPr>
              <a:defRPr/>
            </a:pPr>
            <a:r>
              <a:rPr lang="en-US" altLang="en-US"/>
              <a:t>pay agreed expenses</a:t>
            </a:r>
          </a:p>
          <a:p>
            <a:pPr>
              <a:defRPr/>
            </a:pPr>
            <a:r>
              <a:rPr lang="en-US" altLang="en-US"/>
              <a:t>prepare annual accounts and liaise with the independent examiner of accounts</a:t>
            </a:r>
          </a:p>
          <a:p>
            <a:pPr>
              <a:defRPr/>
            </a:pPr>
            <a:r>
              <a:rPr lang="en-US" altLang="en-US"/>
              <a:t>ensure the committee has agreed appropriate procedures for the handling of financial matters</a:t>
            </a:r>
          </a:p>
          <a:p>
            <a:pPr eaLnBrk="1" hangingPunct="1">
              <a:defRPr/>
            </a:pPr>
            <a:endParaRPr lang="en-GB" altLang="en-US"/>
          </a:p>
        </p:txBody>
      </p:sp>
      <p:sp>
        <p:nvSpPr>
          <p:cNvPr id="17412" name="Slide Number Placeholder 3">
            <a:extLst>
              <a:ext uri="{FF2B5EF4-FFF2-40B4-BE49-F238E27FC236}">
                <a16:creationId xmlns:a16="http://schemas.microsoft.com/office/drawing/2014/main" id="{FE246554-3580-725B-4BCC-A37DECA1E91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734188E-86E5-4967-B3AB-8A67FEDA018A}" type="slidenum">
              <a:rPr lang="en-GB" altLang="en-US"/>
              <a:pPr>
                <a:spcBef>
                  <a:spcPct val="0"/>
                </a:spcBef>
              </a:pPr>
              <a:t>14</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A8A5CCD7-A3CF-169C-CADD-6091A8CBC03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F2427D4A-02AB-B2DF-9195-3436DB9D49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3 Nominations for Vice Secretary</a:t>
            </a:r>
          </a:p>
          <a:p>
            <a:pPr eaLnBrk="1" hangingPunct="1">
              <a:spcBef>
                <a:spcPct val="0"/>
              </a:spcBef>
            </a:pPr>
            <a:r>
              <a:rPr lang="en-GB" altLang="en-US"/>
              <a:t>Sonia Allen</a:t>
            </a:r>
          </a:p>
          <a:p>
            <a:pPr eaLnBrk="1" hangingPunct="1">
              <a:spcBef>
                <a:spcPct val="0"/>
              </a:spcBef>
            </a:pPr>
            <a:r>
              <a:rPr lang="en-GB" altLang="en-US"/>
              <a:t>Danielle Shap</a:t>
            </a:r>
          </a:p>
          <a:p>
            <a:pPr eaLnBrk="1" hangingPunct="1">
              <a:spcBef>
                <a:spcPct val="0"/>
              </a:spcBef>
            </a:pPr>
            <a:r>
              <a:rPr lang="en-GB" altLang="en-US"/>
              <a:t>Salma Bheekhun</a:t>
            </a:r>
          </a:p>
        </p:txBody>
      </p:sp>
      <p:sp>
        <p:nvSpPr>
          <p:cNvPr id="20484" name="Slide Number Placeholder 3">
            <a:extLst>
              <a:ext uri="{FF2B5EF4-FFF2-40B4-BE49-F238E27FC236}">
                <a16:creationId xmlns:a16="http://schemas.microsoft.com/office/drawing/2014/main" id="{86A615BA-85D0-0817-62FF-8BE565B463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6D42B5D-A891-47D4-B087-4BF316679BFE}" type="slidenum">
              <a:rPr lang="en-GB" altLang="en-US"/>
              <a:pPr>
                <a:spcBef>
                  <a:spcPct val="0"/>
                </a:spcBef>
              </a:pPr>
              <a:t>16</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6BFCDE93-3BD2-05A0-6879-83D59725129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21060B05-2A4E-5F0E-EE92-68A42D2E51A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1748" name="Slide Number Placeholder 3">
            <a:extLst>
              <a:ext uri="{FF2B5EF4-FFF2-40B4-BE49-F238E27FC236}">
                <a16:creationId xmlns:a16="http://schemas.microsoft.com/office/drawing/2014/main" id="{4F00E3E4-A52F-2CED-F56D-F2E20B47A54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DD524F8-6FB8-4B39-B1FF-54BD8BB2FFEC}" type="slidenum">
              <a:rPr lang="en-GB" altLang="en-US">
                <a:latin typeface="Calibri" panose="020F0502020204030204" pitchFamily="34" charset="0"/>
              </a:rPr>
              <a:pPr/>
              <a:t>17</a:t>
            </a:fld>
            <a:endParaRPr lang="en-GB"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34E34449-13D2-4AAC-A9D5-FE60166DD25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331324D2-CA34-80F1-AB57-97C6A538DA3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3796" name="Slide Number Placeholder 3">
            <a:extLst>
              <a:ext uri="{FF2B5EF4-FFF2-40B4-BE49-F238E27FC236}">
                <a16:creationId xmlns:a16="http://schemas.microsoft.com/office/drawing/2014/main" id="{A9816ECF-EB28-6E33-5C66-D7A43FB0A0D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2C0138A-2F00-43E9-AD67-0993103199ED}" type="slidenum">
              <a:rPr lang="en-GB" altLang="en-US">
                <a:latin typeface="Calibri" panose="020F0502020204030204" pitchFamily="34" charset="0"/>
              </a:rPr>
              <a:pPr/>
              <a:t>19</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2" name="Date Placeholder 29">
            <a:extLst>
              <a:ext uri="{FF2B5EF4-FFF2-40B4-BE49-F238E27FC236}">
                <a16:creationId xmlns:a16="http://schemas.microsoft.com/office/drawing/2014/main" id="{0DFA2CAF-0332-F77E-7C20-E43FAA0A7922}"/>
              </a:ext>
            </a:extLst>
          </p:cNvPr>
          <p:cNvSpPr>
            <a:spLocks noGrp="1"/>
          </p:cNvSpPr>
          <p:nvPr>
            <p:ph type="dt" sz="half" idx="10"/>
          </p:nvPr>
        </p:nvSpPr>
        <p:spPr/>
        <p:txBody>
          <a:bodyPr/>
          <a:lstStyle>
            <a:lvl1pPr>
              <a:defRPr/>
            </a:lvl1pPr>
          </a:lstStyle>
          <a:p>
            <a:pPr>
              <a:defRPr/>
            </a:pPr>
            <a:fld id="{211CF3A7-798C-474E-923C-29CE0FA5BC81}" type="datetimeFigureOut">
              <a:rPr lang="en-GB"/>
              <a:pPr>
                <a:defRPr/>
              </a:pPr>
              <a:t>19/04/2024</a:t>
            </a:fld>
            <a:endParaRPr lang="en-GB"/>
          </a:p>
        </p:txBody>
      </p:sp>
      <p:sp>
        <p:nvSpPr>
          <p:cNvPr id="3" name="Footer Placeholder 18">
            <a:extLst>
              <a:ext uri="{FF2B5EF4-FFF2-40B4-BE49-F238E27FC236}">
                <a16:creationId xmlns:a16="http://schemas.microsoft.com/office/drawing/2014/main" id="{88B38EAA-9801-9055-5001-BAA426A39C4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26">
            <a:extLst>
              <a:ext uri="{FF2B5EF4-FFF2-40B4-BE49-F238E27FC236}">
                <a16:creationId xmlns:a16="http://schemas.microsoft.com/office/drawing/2014/main" id="{25B92893-D6AD-DAE6-E683-FFFECDE10981}"/>
              </a:ext>
            </a:extLst>
          </p:cNvPr>
          <p:cNvSpPr>
            <a:spLocks noGrp="1"/>
          </p:cNvSpPr>
          <p:nvPr>
            <p:ph type="sldNum" sz="quarter" idx="12"/>
          </p:nvPr>
        </p:nvSpPr>
        <p:spPr/>
        <p:txBody>
          <a:bodyPr/>
          <a:lstStyle>
            <a:lvl1pPr>
              <a:defRPr>
                <a:solidFill>
                  <a:srgbClr val="DAE9D5"/>
                </a:solidFill>
              </a:defRPr>
            </a:lvl1pPr>
          </a:lstStyle>
          <a:p>
            <a:fld id="{0BECB802-7E2C-458C-A75F-149FD17FCFB1}" type="slidenum">
              <a:rPr lang="en-GB" altLang="en-US"/>
              <a:pPr/>
              <a:t>‹#›</a:t>
            </a:fld>
            <a:endParaRPr lang="en-GB" altLang="en-US"/>
          </a:p>
        </p:txBody>
      </p:sp>
    </p:spTree>
    <p:extLst>
      <p:ext uri="{BB962C8B-B14F-4D97-AF65-F5344CB8AC3E}">
        <p14:creationId xmlns:p14="http://schemas.microsoft.com/office/powerpoint/2010/main" val="411202312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A0EE3BE7-DF11-63D8-13A3-29BA1AD531B6}"/>
              </a:ext>
            </a:extLst>
          </p:cNvPr>
          <p:cNvSpPr>
            <a:spLocks noGrp="1"/>
          </p:cNvSpPr>
          <p:nvPr>
            <p:ph type="dt" sz="half" idx="10"/>
          </p:nvPr>
        </p:nvSpPr>
        <p:spPr/>
        <p:txBody>
          <a:bodyPr/>
          <a:lstStyle>
            <a:lvl1pPr>
              <a:defRPr/>
            </a:lvl1pPr>
          </a:lstStyle>
          <a:p>
            <a:pPr>
              <a:defRPr/>
            </a:pPr>
            <a:fld id="{10E0DA50-C54E-439E-BB2A-DFA657366BC6}" type="datetimeFigureOut">
              <a:rPr lang="en-GB"/>
              <a:pPr>
                <a:defRPr/>
              </a:pPr>
              <a:t>19/04/2024</a:t>
            </a:fld>
            <a:endParaRPr lang="en-GB"/>
          </a:p>
        </p:txBody>
      </p:sp>
      <p:sp>
        <p:nvSpPr>
          <p:cNvPr id="5" name="Footer Placeholder 21">
            <a:extLst>
              <a:ext uri="{FF2B5EF4-FFF2-40B4-BE49-F238E27FC236}">
                <a16:creationId xmlns:a16="http://schemas.microsoft.com/office/drawing/2014/main" id="{EBC0B76E-78D5-9B46-C48C-602AA7EABED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FAB97CA7-12C7-0693-21C7-0CDA1CAA4239}"/>
              </a:ext>
            </a:extLst>
          </p:cNvPr>
          <p:cNvSpPr>
            <a:spLocks noGrp="1"/>
          </p:cNvSpPr>
          <p:nvPr>
            <p:ph type="sldNum" sz="quarter" idx="12"/>
          </p:nvPr>
        </p:nvSpPr>
        <p:spPr/>
        <p:txBody>
          <a:bodyPr/>
          <a:lstStyle>
            <a:lvl1pPr>
              <a:defRPr/>
            </a:lvl1pPr>
          </a:lstStyle>
          <a:p>
            <a:fld id="{E439E463-FD91-41CE-8843-4D8AD7F3F638}" type="slidenum">
              <a:rPr lang="en-GB" altLang="en-US"/>
              <a:pPr/>
              <a:t>‹#›</a:t>
            </a:fld>
            <a:endParaRPr lang="en-GB" altLang="en-US"/>
          </a:p>
        </p:txBody>
      </p:sp>
    </p:spTree>
    <p:extLst>
      <p:ext uri="{BB962C8B-B14F-4D97-AF65-F5344CB8AC3E}">
        <p14:creationId xmlns:p14="http://schemas.microsoft.com/office/powerpoint/2010/main" val="2355584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a:extLst>
              <a:ext uri="{FF2B5EF4-FFF2-40B4-BE49-F238E27FC236}">
                <a16:creationId xmlns:a16="http://schemas.microsoft.com/office/drawing/2014/main" id="{F7015112-CA1E-A4B9-22CF-A369068AB373}"/>
              </a:ext>
            </a:extLst>
          </p:cNvPr>
          <p:cNvSpPr>
            <a:spLocks noGrp="1"/>
          </p:cNvSpPr>
          <p:nvPr>
            <p:ph type="dt" sz="half" idx="10"/>
          </p:nvPr>
        </p:nvSpPr>
        <p:spPr/>
        <p:txBody>
          <a:bodyPr/>
          <a:lstStyle>
            <a:lvl1pPr>
              <a:defRPr/>
            </a:lvl1pPr>
          </a:lstStyle>
          <a:p>
            <a:pPr>
              <a:defRPr/>
            </a:pPr>
            <a:fld id="{DB8EAE58-8123-4D43-B992-5DE2E5D8840C}" type="datetimeFigureOut">
              <a:rPr lang="en-GB"/>
              <a:pPr>
                <a:defRPr/>
              </a:pPr>
              <a:t>19/04/2024</a:t>
            </a:fld>
            <a:endParaRPr lang="en-GB"/>
          </a:p>
        </p:txBody>
      </p:sp>
      <p:sp>
        <p:nvSpPr>
          <p:cNvPr id="5" name="Footer Placeholder 4">
            <a:extLst>
              <a:ext uri="{FF2B5EF4-FFF2-40B4-BE49-F238E27FC236}">
                <a16:creationId xmlns:a16="http://schemas.microsoft.com/office/drawing/2014/main" id="{16F44B9D-F35F-D6A1-0B8A-24782055327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D438633-8E24-3151-52C7-6689B932B3C4}"/>
              </a:ext>
            </a:extLst>
          </p:cNvPr>
          <p:cNvSpPr>
            <a:spLocks noGrp="1"/>
          </p:cNvSpPr>
          <p:nvPr>
            <p:ph type="sldNum" sz="quarter" idx="12"/>
          </p:nvPr>
        </p:nvSpPr>
        <p:spPr/>
        <p:txBody>
          <a:bodyPr/>
          <a:lstStyle>
            <a:lvl1pPr>
              <a:defRPr>
                <a:solidFill>
                  <a:srgbClr val="DAE9D5"/>
                </a:solidFill>
              </a:defRPr>
            </a:lvl1pPr>
          </a:lstStyle>
          <a:p>
            <a:fld id="{3285DC37-D226-4DD7-9F5A-3059A88CF68A}" type="slidenum">
              <a:rPr lang="en-GB" altLang="en-US"/>
              <a:pPr/>
              <a:t>‹#›</a:t>
            </a:fld>
            <a:endParaRPr lang="en-GB" altLang="en-US"/>
          </a:p>
        </p:txBody>
      </p:sp>
    </p:spTree>
    <p:extLst>
      <p:ext uri="{BB962C8B-B14F-4D97-AF65-F5344CB8AC3E}">
        <p14:creationId xmlns:p14="http://schemas.microsoft.com/office/powerpoint/2010/main" val="111405281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a:extLst>
              <a:ext uri="{FF2B5EF4-FFF2-40B4-BE49-F238E27FC236}">
                <a16:creationId xmlns:a16="http://schemas.microsoft.com/office/drawing/2014/main" id="{6E2D41E1-A0B9-1BC8-F961-CC7205C0F6B2}"/>
              </a:ext>
            </a:extLst>
          </p:cNvPr>
          <p:cNvSpPr>
            <a:spLocks noGrp="1"/>
          </p:cNvSpPr>
          <p:nvPr>
            <p:ph type="dt" sz="half" idx="10"/>
          </p:nvPr>
        </p:nvSpPr>
        <p:spPr/>
        <p:txBody>
          <a:bodyPr/>
          <a:lstStyle>
            <a:lvl1pPr>
              <a:defRPr/>
            </a:lvl1pPr>
          </a:lstStyle>
          <a:p>
            <a:pPr>
              <a:defRPr/>
            </a:pPr>
            <a:fld id="{8C5AF94F-8131-4321-8CE5-2ABF2F80A922}" type="datetimeFigureOut">
              <a:rPr lang="en-GB"/>
              <a:pPr>
                <a:defRPr/>
              </a:pPr>
              <a:t>19/04/2024</a:t>
            </a:fld>
            <a:endParaRPr lang="en-GB"/>
          </a:p>
        </p:txBody>
      </p:sp>
      <p:sp>
        <p:nvSpPr>
          <p:cNvPr id="6" name="Footer Placeholder 21">
            <a:extLst>
              <a:ext uri="{FF2B5EF4-FFF2-40B4-BE49-F238E27FC236}">
                <a16:creationId xmlns:a16="http://schemas.microsoft.com/office/drawing/2014/main" id="{4B212703-8732-00F0-0615-DBEC253E98B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7">
            <a:extLst>
              <a:ext uri="{FF2B5EF4-FFF2-40B4-BE49-F238E27FC236}">
                <a16:creationId xmlns:a16="http://schemas.microsoft.com/office/drawing/2014/main" id="{CB8BF311-D708-4FB3-ACF6-18D4D8ED9DE1}"/>
              </a:ext>
            </a:extLst>
          </p:cNvPr>
          <p:cNvSpPr>
            <a:spLocks noGrp="1"/>
          </p:cNvSpPr>
          <p:nvPr>
            <p:ph type="sldNum" sz="quarter" idx="12"/>
          </p:nvPr>
        </p:nvSpPr>
        <p:spPr/>
        <p:txBody>
          <a:bodyPr/>
          <a:lstStyle>
            <a:lvl1pPr>
              <a:defRPr/>
            </a:lvl1pPr>
          </a:lstStyle>
          <a:p>
            <a:fld id="{F539A50D-2810-4B8C-958B-824D7B8EFEC8}" type="slidenum">
              <a:rPr lang="en-GB" altLang="en-US"/>
              <a:pPr/>
              <a:t>‹#›</a:t>
            </a:fld>
            <a:endParaRPr lang="en-GB" altLang="en-US"/>
          </a:p>
        </p:txBody>
      </p:sp>
    </p:spTree>
    <p:extLst>
      <p:ext uri="{BB962C8B-B14F-4D97-AF65-F5344CB8AC3E}">
        <p14:creationId xmlns:p14="http://schemas.microsoft.com/office/powerpoint/2010/main" val="3783796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a:extLst>
              <a:ext uri="{FF2B5EF4-FFF2-40B4-BE49-F238E27FC236}">
                <a16:creationId xmlns:a16="http://schemas.microsoft.com/office/drawing/2014/main" id="{179DC585-A098-882D-5B04-BACFE4729C2C}"/>
              </a:ext>
            </a:extLst>
          </p:cNvPr>
          <p:cNvSpPr>
            <a:spLocks noGrp="1"/>
          </p:cNvSpPr>
          <p:nvPr>
            <p:ph type="dt" sz="half" idx="10"/>
          </p:nvPr>
        </p:nvSpPr>
        <p:spPr/>
        <p:txBody>
          <a:bodyPr/>
          <a:lstStyle>
            <a:lvl1pPr>
              <a:defRPr/>
            </a:lvl1pPr>
          </a:lstStyle>
          <a:p>
            <a:pPr>
              <a:defRPr/>
            </a:pPr>
            <a:fld id="{752425E9-DD6D-4541-B6C4-B453E2C863EA}" type="datetimeFigureOut">
              <a:rPr lang="en-GB"/>
              <a:pPr>
                <a:defRPr/>
              </a:pPr>
              <a:t>19/04/2024</a:t>
            </a:fld>
            <a:endParaRPr lang="en-GB"/>
          </a:p>
        </p:txBody>
      </p:sp>
      <p:sp>
        <p:nvSpPr>
          <p:cNvPr id="8" name="Footer Placeholder 21">
            <a:extLst>
              <a:ext uri="{FF2B5EF4-FFF2-40B4-BE49-F238E27FC236}">
                <a16:creationId xmlns:a16="http://schemas.microsoft.com/office/drawing/2014/main" id="{DBE01F51-787E-3F32-22F6-F08B8B1EEE39}"/>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17">
            <a:extLst>
              <a:ext uri="{FF2B5EF4-FFF2-40B4-BE49-F238E27FC236}">
                <a16:creationId xmlns:a16="http://schemas.microsoft.com/office/drawing/2014/main" id="{1D3D87F2-09BF-5C15-0B36-8356329AFB0D}"/>
              </a:ext>
            </a:extLst>
          </p:cNvPr>
          <p:cNvSpPr>
            <a:spLocks noGrp="1"/>
          </p:cNvSpPr>
          <p:nvPr>
            <p:ph type="sldNum" sz="quarter" idx="12"/>
          </p:nvPr>
        </p:nvSpPr>
        <p:spPr/>
        <p:txBody>
          <a:bodyPr/>
          <a:lstStyle>
            <a:lvl1pPr>
              <a:defRPr/>
            </a:lvl1pPr>
          </a:lstStyle>
          <a:p>
            <a:fld id="{13DE820B-43EF-4FDC-B4E3-493ACCEB4364}" type="slidenum">
              <a:rPr lang="en-GB" altLang="en-US"/>
              <a:pPr/>
              <a:t>‹#›</a:t>
            </a:fld>
            <a:endParaRPr lang="en-GB" altLang="en-US"/>
          </a:p>
        </p:txBody>
      </p:sp>
    </p:spTree>
    <p:extLst>
      <p:ext uri="{BB962C8B-B14F-4D97-AF65-F5344CB8AC3E}">
        <p14:creationId xmlns:p14="http://schemas.microsoft.com/office/powerpoint/2010/main" val="3048210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a:extLst>
              <a:ext uri="{FF2B5EF4-FFF2-40B4-BE49-F238E27FC236}">
                <a16:creationId xmlns:a16="http://schemas.microsoft.com/office/drawing/2014/main" id="{D737B42A-0882-56DE-839C-FA8045F65A5F}"/>
              </a:ext>
            </a:extLst>
          </p:cNvPr>
          <p:cNvSpPr>
            <a:spLocks noGrp="1"/>
          </p:cNvSpPr>
          <p:nvPr>
            <p:ph type="dt" sz="half" idx="10"/>
          </p:nvPr>
        </p:nvSpPr>
        <p:spPr/>
        <p:txBody>
          <a:bodyPr/>
          <a:lstStyle>
            <a:lvl1pPr>
              <a:defRPr/>
            </a:lvl1pPr>
          </a:lstStyle>
          <a:p>
            <a:pPr>
              <a:defRPr/>
            </a:pPr>
            <a:fld id="{4E43528C-6F36-48D4-A70A-A2AF8EC214B4}" type="datetimeFigureOut">
              <a:rPr lang="en-GB"/>
              <a:pPr>
                <a:defRPr/>
              </a:pPr>
              <a:t>19/04/2024</a:t>
            </a:fld>
            <a:endParaRPr lang="en-GB"/>
          </a:p>
        </p:txBody>
      </p:sp>
      <p:sp>
        <p:nvSpPr>
          <p:cNvPr id="4" name="Footer Placeholder 21">
            <a:extLst>
              <a:ext uri="{FF2B5EF4-FFF2-40B4-BE49-F238E27FC236}">
                <a16:creationId xmlns:a16="http://schemas.microsoft.com/office/drawing/2014/main" id="{7F85BABE-1D32-1302-2507-859EA70B5AAC}"/>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17">
            <a:extLst>
              <a:ext uri="{FF2B5EF4-FFF2-40B4-BE49-F238E27FC236}">
                <a16:creationId xmlns:a16="http://schemas.microsoft.com/office/drawing/2014/main" id="{818FC7E6-A579-18EA-FC0D-97E5512DC8DE}"/>
              </a:ext>
            </a:extLst>
          </p:cNvPr>
          <p:cNvSpPr>
            <a:spLocks noGrp="1"/>
          </p:cNvSpPr>
          <p:nvPr>
            <p:ph type="sldNum" sz="quarter" idx="12"/>
          </p:nvPr>
        </p:nvSpPr>
        <p:spPr/>
        <p:txBody>
          <a:bodyPr/>
          <a:lstStyle>
            <a:lvl1pPr>
              <a:defRPr/>
            </a:lvl1pPr>
          </a:lstStyle>
          <a:p>
            <a:fld id="{BF885CEE-2532-4452-A866-0FCC9074694A}" type="slidenum">
              <a:rPr lang="en-GB" altLang="en-US"/>
              <a:pPr/>
              <a:t>‹#›</a:t>
            </a:fld>
            <a:endParaRPr lang="en-GB" altLang="en-US"/>
          </a:p>
        </p:txBody>
      </p:sp>
    </p:spTree>
    <p:extLst>
      <p:ext uri="{BB962C8B-B14F-4D97-AF65-F5344CB8AC3E}">
        <p14:creationId xmlns:p14="http://schemas.microsoft.com/office/powerpoint/2010/main" val="188971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a:extLst>
              <a:ext uri="{FF2B5EF4-FFF2-40B4-BE49-F238E27FC236}">
                <a16:creationId xmlns:a16="http://schemas.microsoft.com/office/drawing/2014/main" id="{7F44ABCC-8DA7-C8B3-DC6B-9E4CEABAC47E}"/>
              </a:ext>
            </a:extLst>
          </p:cNvPr>
          <p:cNvSpPr>
            <a:spLocks noGrp="1"/>
          </p:cNvSpPr>
          <p:nvPr>
            <p:ph type="dt" sz="half" idx="10"/>
          </p:nvPr>
        </p:nvSpPr>
        <p:spPr/>
        <p:txBody>
          <a:bodyPr/>
          <a:lstStyle>
            <a:lvl1pPr>
              <a:defRPr/>
            </a:lvl1pPr>
          </a:lstStyle>
          <a:p>
            <a:pPr>
              <a:defRPr/>
            </a:pPr>
            <a:fld id="{5DD56C4B-DABF-4BE9-85EA-50E48536A044}" type="datetimeFigureOut">
              <a:rPr lang="en-GB"/>
              <a:pPr>
                <a:defRPr/>
              </a:pPr>
              <a:t>19/04/2024</a:t>
            </a:fld>
            <a:endParaRPr lang="en-GB"/>
          </a:p>
        </p:txBody>
      </p:sp>
      <p:sp>
        <p:nvSpPr>
          <p:cNvPr id="3" name="Footer Placeholder 21">
            <a:extLst>
              <a:ext uri="{FF2B5EF4-FFF2-40B4-BE49-F238E27FC236}">
                <a16:creationId xmlns:a16="http://schemas.microsoft.com/office/drawing/2014/main" id="{F54A6CDC-D95C-78BB-FB1F-485569CD234D}"/>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17">
            <a:extLst>
              <a:ext uri="{FF2B5EF4-FFF2-40B4-BE49-F238E27FC236}">
                <a16:creationId xmlns:a16="http://schemas.microsoft.com/office/drawing/2014/main" id="{D7CC1773-A427-1D1F-4C8D-186EE521D10A}"/>
              </a:ext>
            </a:extLst>
          </p:cNvPr>
          <p:cNvSpPr>
            <a:spLocks noGrp="1"/>
          </p:cNvSpPr>
          <p:nvPr>
            <p:ph type="sldNum" sz="quarter" idx="12"/>
          </p:nvPr>
        </p:nvSpPr>
        <p:spPr/>
        <p:txBody>
          <a:bodyPr/>
          <a:lstStyle>
            <a:lvl1pPr>
              <a:defRPr/>
            </a:lvl1pPr>
          </a:lstStyle>
          <a:p>
            <a:fld id="{7FFB160B-C12B-4E44-9212-B763D515FD93}" type="slidenum">
              <a:rPr lang="en-GB" altLang="en-US"/>
              <a:pPr/>
              <a:t>‹#›</a:t>
            </a:fld>
            <a:endParaRPr lang="en-GB" altLang="en-US"/>
          </a:p>
        </p:txBody>
      </p:sp>
    </p:spTree>
    <p:extLst>
      <p:ext uri="{BB962C8B-B14F-4D97-AF65-F5344CB8AC3E}">
        <p14:creationId xmlns:p14="http://schemas.microsoft.com/office/powerpoint/2010/main" val="1801457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a:extLst>
              <a:ext uri="{FF2B5EF4-FFF2-40B4-BE49-F238E27FC236}">
                <a16:creationId xmlns:a16="http://schemas.microsoft.com/office/drawing/2014/main" id="{7660E09D-AA7F-AC95-3BD7-6650E4CFE2C0}"/>
              </a:ext>
            </a:extLst>
          </p:cNvPr>
          <p:cNvSpPr>
            <a:spLocks noGrp="1"/>
          </p:cNvSpPr>
          <p:nvPr>
            <p:ph type="dt" sz="half" idx="10"/>
          </p:nvPr>
        </p:nvSpPr>
        <p:spPr/>
        <p:txBody>
          <a:bodyPr/>
          <a:lstStyle>
            <a:lvl1pPr>
              <a:defRPr/>
            </a:lvl1pPr>
          </a:lstStyle>
          <a:p>
            <a:pPr>
              <a:defRPr/>
            </a:pPr>
            <a:fld id="{BBD29A12-09DA-44C8-B0D9-05DC7A77D799}" type="datetimeFigureOut">
              <a:rPr lang="en-GB"/>
              <a:pPr>
                <a:defRPr/>
              </a:pPr>
              <a:t>19/04/2024</a:t>
            </a:fld>
            <a:endParaRPr lang="en-GB"/>
          </a:p>
        </p:txBody>
      </p:sp>
      <p:sp>
        <p:nvSpPr>
          <p:cNvPr id="6" name="Footer Placeholder 21">
            <a:extLst>
              <a:ext uri="{FF2B5EF4-FFF2-40B4-BE49-F238E27FC236}">
                <a16:creationId xmlns:a16="http://schemas.microsoft.com/office/drawing/2014/main" id="{F82C2C35-FDEF-0506-1054-B3CEBF78B58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7">
            <a:extLst>
              <a:ext uri="{FF2B5EF4-FFF2-40B4-BE49-F238E27FC236}">
                <a16:creationId xmlns:a16="http://schemas.microsoft.com/office/drawing/2014/main" id="{55074807-DA95-9E57-D7FB-511B422EDF39}"/>
              </a:ext>
            </a:extLst>
          </p:cNvPr>
          <p:cNvSpPr>
            <a:spLocks noGrp="1"/>
          </p:cNvSpPr>
          <p:nvPr>
            <p:ph type="sldNum" sz="quarter" idx="12"/>
          </p:nvPr>
        </p:nvSpPr>
        <p:spPr/>
        <p:txBody>
          <a:bodyPr/>
          <a:lstStyle>
            <a:lvl1pPr>
              <a:defRPr/>
            </a:lvl1pPr>
          </a:lstStyle>
          <a:p>
            <a:fld id="{A213E231-62B2-4092-B881-8AFDF37B96B2}" type="slidenum">
              <a:rPr lang="en-GB" altLang="en-US"/>
              <a:pPr/>
              <a:t>‹#›</a:t>
            </a:fld>
            <a:endParaRPr lang="en-GB" altLang="en-US"/>
          </a:p>
        </p:txBody>
      </p:sp>
    </p:spTree>
    <p:extLst>
      <p:ext uri="{BB962C8B-B14F-4D97-AF65-F5344CB8AC3E}">
        <p14:creationId xmlns:p14="http://schemas.microsoft.com/office/powerpoint/2010/main" val="3203359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13">
            <a:extLst>
              <a:ext uri="{FF2B5EF4-FFF2-40B4-BE49-F238E27FC236}">
                <a16:creationId xmlns:a16="http://schemas.microsoft.com/office/drawing/2014/main" id="{EA1765B3-54CF-E01C-90E7-85B0E951B65B}"/>
              </a:ext>
            </a:extLst>
          </p:cNvPr>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ight Triangle 5">
            <a:extLst>
              <a:ext uri="{FF2B5EF4-FFF2-40B4-BE49-F238E27FC236}">
                <a16:creationId xmlns:a16="http://schemas.microsoft.com/office/drawing/2014/main" id="{21CECA24-2726-F57C-9111-ED5C1823B94C}"/>
              </a:ext>
            </a:extLst>
          </p:cNvPr>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Freeform 15">
            <a:extLst>
              <a:ext uri="{FF2B5EF4-FFF2-40B4-BE49-F238E27FC236}">
                <a16:creationId xmlns:a16="http://schemas.microsoft.com/office/drawing/2014/main" id="{6F6F3DFC-2624-E3BF-742E-F5C2F971829C}"/>
              </a:ext>
            </a:extLst>
          </p:cNvPr>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cs typeface="+mn-cs"/>
            </a:endParaRPr>
          </a:p>
        </p:txBody>
      </p:sp>
      <p:sp>
        <p:nvSpPr>
          <p:cNvPr id="8" name="Freeform 16">
            <a:extLst>
              <a:ext uri="{FF2B5EF4-FFF2-40B4-BE49-F238E27FC236}">
                <a16:creationId xmlns:a16="http://schemas.microsoft.com/office/drawing/2014/main" id="{2BE4E16C-8FBF-8644-4029-7102BA6B2622}"/>
              </a:ext>
            </a:extLst>
          </p:cNvPr>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p>
        </p:txBody>
      </p:sp>
      <p:sp>
        <p:nvSpPr>
          <p:cNvPr id="9" name="Date Placeholder 4">
            <a:extLst>
              <a:ext uri="{FF2B5EF4-FFF2-40B4-BE49-F238E27FC236}">
                <a16:creationId xmlns:a16="http://schemas.microsoft.com/office/drawing/2014/main" id="{660E369F-0CE5-890F-016D-37BCC8CD8EF7}"/>
              </a:ext>
            </a:extLst>
          </p:cNvPr>
          <p:cNvSpPr>
            <a:spLocks noGrp="1"/>
          </p:cNvSpPr>
          <p:nvPr>
            <p:ph type="dt" sz="half" idx="10"/>
          </p:nvPr>
        </p:nvSpPr>
        <p:spPr/>
        <p:txBody>
          <a:bodyPr/>
          <a:lstStyle>
            <a:lvl1pPr>
              <a:defRPr/>
            </a:lvl1pPr>
          </a:lstStyle>
          <a:p>
            <a:pPr>
              <a:defRPr/>
            </a:pPr>
            <a:fld id="{DF0AFC53-D901-4B80-A801-6FA0386A1C05}" type="datetimeFigureOut">
              <a:rPr lang="en-GB"/>
              <a:pPr>
                <a:defRPr/>
              </a:pPr>
              <a:t>19/04/2024</a:t>
            </a:fld>
            <a:endParaRPr lang="en-GB"/>
          </a:p>
        </p:txBody>
      </p:sp>
      <p:sp>
        <p:nvSpPr>
          <p:cNvPr id="10" name="Footer Placeholder 5">
            <a:extLst>
              <a:ext uri="{FF2B5EF4-FFF2-40B4-BE49-F238E27FC236}">
                <a16:creationId xmlns:a16="http://schemas.microsoft.com/office/drawing/2014/main" id="{4A3AC52B-4561-E46D-3912-0897101DE154}"/>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C25A3E3F-E689-36BD-EA5B-91DF015BA9FE}"/>
              </a:ext>
            </a:extLst>
          </p:cNvPr>
          <p:cNvSpPr>
            <a:spLocks noGrp="1"/>
          </p:cNvSpPr>
          <p:nvPr>
            <p:ph type="sldNum" sz="quarter" idx="12"/>
          </p:nvPr>
        </p:nvSpPr>
        <p:spPr>
          <a:xfrm>
            <a:off x="8077200" y="6356350"/>
            <a:ext cx="609600" cy="365125"/>
          </a:xfrm>
        </p:spPr>
        <p:txBody>
          <a:bodyPr/>
          <a:lstStyle>
            <a:lvl1pPr>
              <a:defRPr/>
            </a:lvl1pPr>
          </a:lstStyle>
          <a:p>
            <a:fld id="{41CF71B7-9254-42B3-87D7-7DC958DCDB7B}" type="slidenum">
              <a:rPr lang="en-GB" altLang="en-US"/>
              <a:pPr/>
              <a:t>‹#›</a:t>
            </a:fld>
            <a:endParaRPr lang="en-GB" altLang="en-US"/>
          </a:p>
        </p:txBody>
      </p:sp>
    </p:spTree>
    <p:extLst>
      <p:ext uri="{BB962C8B-B14F-4D97-AF65-F5344CB8AC3E}">
        <p14:creationId xmlns:p14="http://schemas.microsoft.com/office/powerpoint/2010/main" val="1576439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F1B4E108-5833-73AA-EE74-FA359E230988}"/>
              </a:ext>
            </a:extLst>
          </p:cNvPr>
          <p:cNvSpPr>
            <a:spLocks noGrp="1"/>
          </p:cNvSpPr>
          <p:nvPr>
            <p:ph type="dt" sz="half" idx="10"/>
          </p:nvPr>
        </p:nvSpPr>
        <p:spPr/>
        <p:txBody>
          <a:bodyPr/>
          <a:lstStyle>
            <a:lvl1pPr>
              <a:defRPr/>
            </a:lvl1pPr>
          </a:lstStyle>
          <a:p>
            <a:pPr>
              <a:defRPr/>
            </a:pPr>
            <a:fld id="{EC7B6939-6CFD-4136-999E-8D1F2B92EA2D}" type="datetimeFigureOut">
              <a:rPr lang="en-GB"/>
              <a:pPr>
                <a:defRPr/>
              </a:pPr>
              <a:t>19/04/2024</a:t>
            </a:fld>
            <a:endParaRPr lang="en-GB"/>
          </a:p>
        </p:txBody>
      </p:sp>
      <p:sp>
        <p:nvSpPr>
          <p:cNvPr id="5" name="Footer Placeholder 21">
            <a:extLst>
              <a:ext uri="{FF2B5EF4-FFF2-40B4-BE49-F238E27FC236}">
                <a16:creationId xmlns:a16="http://schemas.microsoft.com/office/drawing/2014/main" id="{428F5B4A-C518-9643-024D-1D8731C7609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A5BC9AB9-6AEB-648E-D32E-E171E4420E37}"/>
              </a:ext>
            </a:extLst>
          </p:cNvPr>
          <p:cNvSpPr>
            <a:spLocks noGrp="1"/>
          </p:cNvSpPr>
          <p:nvPr>
            <p:ph type="sldNum" sz="quarter" idx="12"/>
          </p:nvPr>
        </p:nvSpPr>
        <p:spPr/>
        <p:txBody>
          <a:bodyPr/>
          <a:lstStyle>
            <a:lvl1pPr>
              <a:defRPr/>
            </a:lvl1pPr>
          </a:lstStyle>
          <a:p>
            <a:fld id="{844C8F11-729D-478C-B8BA-F27CF22DF7E5}" type="slidenum">
              <a:rPr lang="en-GB" altLang="en-US"/>
              <a:pPr/>
              <a:t>‹#›</a:t>
            </a:fld>
            <a:endParaRPr lang="en-GB" altLang="en-US"/>
          </a:p>
        </p:txBody>
      </p:sp>
    </p:spTree>
    <p:extLst>
      <p:ext uri="{BB962C8B-B14F-4D97-AF65-F5344CB8AC3E}">
        <p14:creationId xmlns:p14="http://schemas.microsoft.com/office/powerpoint/2010/main" val="938683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E0A2BA05-DFFA-4B89-F1BE-AC3706F91547}"/>
              </a:ext>
            </a:extLst>
          </p:cNvPr>
          <p:cNvSpPr>
            <a:spLocks noGrp="1"/>
          </p:cNvSpPr>
          <p:nvPr>
            <p:ph type="dt" sz="half" idx="10"/>
          </p:nvPr>
        </p:nvSpPr>
        <p:spPr/>
        <p:txBody>
          <a:bodyPr/>
          <a:lstStyle>
            <a:lvl1pPr>
              <a:defRPr/>
            </a:lvl1pPr>
          </a:lstStyle>
          <a:p>
            <a:pPr>
              <a:defRPr/>
            </a:pPr>
            <a:fld id="{6A181059-9ED5-4F23-A7CE-AB791EBAD5A5}" type="datetimeFigureOut">
              <a:rPr lang="en-GB"/>
              <a:pPr>
                <a:defRPr/>
              </a:pPr>
              <a:t>19/04/2024</a:t>
            </a:fld>
            <a:endParaRPr lang="en-GB"/>
          </a:p>
        </p:txBody>
      </p:sp>
      <p:sp>
        <p:nvSpPr>
          <p:cNvPr id="5" name="Footer Placeholder 21">
            <a:extLst>
              <a:ext uri="{FF2B5EF4-FFF2-40B4-BE49-F238E27FC236}">
                <a16:creationId xmlns:a16="http://schemas.microsoft.com/office/drawing/2014/main" id="{92596AA5-E3C3-5D45-F4C9-F2D88D70E39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53815F68-0018-30E0-95AA-69DB5702ED29}"/>
              </a:ext>
            </a:extLst>
          </p:cNvPr>
          <p:cNvSpPr>
            <a:spLocks noGrp="1"/>
          </p:cNvSpPr>
          <p:nvPr>
            <p:ph type="sldNum" sz="quarter" idx="12"/>
          </p:nvPr>
        </p:nvSpPr>
        <p:spPr/>
        <p:txBody>
          <a:bodyPr/>
          <a:lstStyle>
            <a:lvl1pPr>
              <a:defRPr/>
            </a:lvl1pPr>
          </a:lstStyle>
          <a:p>
            <a:fld id="{00D1D4D3-5250-4DD0-BB21-4B825781F55B}" type="slidenum">
              <a:rPr lang="en-GB" altLang="en-US"/>
              <a:pPr/>
              <a:t>‹#›</a:t>
            </a:fld>
            <a:endParaRPr lang="en-GB" altLang="en-US"/>
          </a:p>
        </p:txBody>
      </p:sp>
    </p:spTree>
    <p:extLst>
      <p:ext uri="{BB962C8B-B14F-4D97-AF65-F5344CB8AC3E}">
        <p14:creationId xmlns:p14="http://schemas.microsoft.com/office/powerpoint/2010/main" val="296386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918B6DAE-27EF-3935-6890-080783C818EE}"/>
              </a:ext>
            </a:extLst>
          </p:cNvPr>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cs typeface="+mn-cs"/>
            </a:endParaRPr>
          </a:p>
        </p:txBody>
      </p:sp>
      <p:sp>
        <p:nvSpPr>
          <p:cNvPr id="8" name="Freeform 7">
            <a:extLst>
              <a:ext uri="{FF2B5EF4-FFF2-40B4-BE49-F238E27FC236}">
                <a16:creationId xmlns:a16="http://schemas.microsoft.com/office/drawing/2014/main" id="{E4911BBC-A46D-1C74-5163-A6525587E185}"/>
              </a:ext>
            </a:extLst>
          </p:cNvPr>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cs typeface="+mn-cs"/>
            </a:endParaRPr>
          </a:p>
        </p:txBody>
      </p:sp>
      <p:sp>
        <p:nvSpPr>
          <p:cNvPr id="1028" name="Title Placeholder 8">
            <a:extLst>
              <a:ext uri="{FF2B5EF4-FFF2-40B4-BE49-F238E27FC236}">
                <a16:creationId xmlns:a16="http://schemas.microsoft.com/office/drawing/2014/main" id="{AB253D9B-D3B1-5545-EF32-244BEADC34F8}"/>
              </a:ext>
            </a:extLst>
          </p:cNvPr>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en-US" altLang="en-US"/>
              <a:t>Click to edit Master title style</a:t>
            </a:r>
          </a:p>
        </p:txBody>
      </p:sp>
      <p:sp>
        <p:nvSpPr>
          <p:cNvPr id="1029" name="Text Placeholder 29">
            <a:extLst>
              <a:ext uri="{FF2B5EF4-FFF2-40B4-BE49-F238E27FC236}">
                <a16:creationId xmlns:a16="http://schemas.microsoft.com/office/drawing/2014/main" id="{0BE93E6C-B85A-40D0-3994-0C6FA2A0AF55}"/>
              </a:ext>
            </a:extLst>
          </p:cNvPr>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a:extLst>
              <a:ext uri="{FF2B5EF4-FFF2-40B4-BE49-F238E27FC236}">
                <a16:creationId xmlns:a16="http://schemas.microsoft.com/office/drawing/2014/main" id="{1961669C-4A63-0ABE-9BEF-EF2489061A66}"/>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latin typeface="Arial" charset="0"/>
                <a:cs typeface="Arial" charset="0"/>
              </a:defRPr>
            </a:lvl1pPr>
          </a:lstStyle>
          <a:p>
            <a:pPr>
              <a:defRPr/>
            </a:pPr>
            <a:fld id="{7F0765F4-C555-41EF-88D8-99A6ADF17BC3}" type="datetimeFigureOut">
              <a:rPr lang="en-GB"/>
              <a:pPr>
                <a:defRPr/>
              </a:pPr>
              <a:t>19/04/2024</a:t>
            </a:fld>
            <a:endParaRPr lang="en-GB"/>
          </a:p>
        </p:txBody>
      </p:sp>
      <p:sp>
        <p:nvSpPr>
          <p:cNvPr id="22" name="Footer Placeholder 21">
            <a:extLst>
              <a:ext uri="{FF2B5EF4-FFF2-40B4-BE49-F238E27FC236}">
                <a16:creationId xmlns:a16="http://schemas.microsoft.com/office/drawing/2014/main" id="{0A84F548-A11E-0F1B-E24D-79150EBB3013}"/>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latin typeface="Arial" charset="0"/>
                <a:cs typeface="Arial" charset="0"/>
              </a:defRPr>
            </a:lvl1pPr>
          </a:lstStyle>
          <a:p>
            <a:pPr>
              <a:defRPr/>
            </a:pPr>
            <a:endParaRPr lang="en-GB"/>
          </a:p>
        </p:txBody>
      </p:sp>
      <p:sp>
        <p:nvSpPr>
          <p:cNvPr id="18" name="Slide Number Placeholder 17">
            <a:extLst>
              <a:ext uri="{FF2B5EF4-FFF2-40B4-BE49-F238E27FC236}">
                <a16:creationId xmlns:a16="http://schemas.microsoft.com/office/drawing/2014/main" id="{17C2657F-34B6-07B1-24CF-E15E67321BAE}"/>
              </a:ext>
            </a:extLst>
          </p:cNvPr>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eaLnBrk="1" hangingPunct="1">
              <a:defRPr sz="1200">
                <a:solidFill>
                  <a:srgbClr val="066249"/>
                </a:solidFill>
              </a:defRPr>
            </a:lvl1pPr>
          </a:lstStyle>
          <a:p>
            <a:fld id="{7441EBD7-3B40-46D7-9CA6-C773D1FC2C65}" type="slidenum">
              <a:rPr lang="en-GB" altLang="en-US"/>
              <a:pPr/>
              <a:t>‹#›</a:t>
            </a:fld>
            <a:endParaRPr lang="en-GB" altLang="en-US"/>
          </a:p>
        </p:txBody>
      </p:sp>
      <p:grpSp>
        <p:nvGrpSpPr>
          <p:cNvPr id="1033" name="Group 1">
            <a:extLst>
              <a:ext uri="{FF2B5EF4-FFF2-40B4-BE49-F238E27FC236}">
                <a16:creationId xmlns:a16="http://schemas.microsoft.com/office/drawing/2014/main" id="{DCE17DB8-5E86-C1D9-66CD-9E5D8C09C867}"/>
              </a:ext>
            </a:extLst>
          </p:cNvPr>
          <p:cNvGrpSpPr>
            <a:grpSpLocks/>
          </p:cNvGrpSpPr>
          <p:nvPr/>
        </p:nvGrpSpPr>
        <p:grpSpPr bwMode="auto">
          <a:xfrm>
            <a:off x="-19050" y="203200"/>
            <a:ext cx="9180513" cy="647700"/>
            <a:chOff x="-19045" y="216550"/>
            <a:chExt cx="9180548" cy="649224"/>
          </a:xfrm>
        </p:grpSpPr>
        <p:sp>
          <p:nvSpPr>
            <p:cNvPr id="12" name="Freeform 11">
              <a:extLst>
                <a:ext uri="{FF2B5EF4-FFF2-40B4-BE49-F238E27FC236}">
                  <a16:creationId xmlns:a16="http://schemas.microsoft.com/office/drawing/2014/main" id="{3FF1CF07-8C98-9A9F-274B-1E8CA7273B59}"/>
                </a:ext>
              </a:extLst>
            </p:cNvPr>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1" hangingPunct="1">
                <a:defRPr/>
              </a:pPr>
              <a:endParaRPr lang="en-US">
                <a:latin typeface="Arial" charset="0"/>
                <a:cs typeface="Arial" charset="0"/>
              </a:endParaRPr>
            </a:p>
          </p:txBody>
        </p:sp>
        <p:sp>
          <p:nvSpPr>
            <p:cNvPr id="13" name="Freeform 12">
              <a:extLst>
                <a:ext uri="{FF2B5EF4-FFF2-40B4-BE49-F238E27FC236}">
                  <a16:creationId xmlns:a16="http://schemas.microsoft.com/office/drawing/2014/main" id="{64C0A188-5F01-FB3A-FE59-E82D28147D0F}"/>
                </a:ext>
              </a:extLst>
            </p:cNvPr>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1" hangingPunct="1">
                <a:defRPr/>
              </a:pPr>
              <a:endParaRPr lang="en-US">
                <a:latin typeface="Arial" charset="0"/>
                <a:cs typeface="Arial" charset="0"/>
              </a:endParaRPr>
            </a:p>
          </p:txBody>
        </p:sp>
      </p:grpSp>
    </p:spTree>
  </p:cSld>
  <p:clrMap bg1="lt1" tx1="dk1" bg2="lt2" tx2="dk2" accent1="accent1" accent2="accent2" accent3="accent3" accent4="accent4" accent5="accent5" accent6="accent6" hlink="hlink" folHlink="folHlink"/>
  <p:sldLayoutIdLst>
    <p:sldLayoutId id="2147483963" r:id="rId1"/>
    <p:sldLayoutId id="2147483955" r:id="rId2"/>
    <p:sldLayoutId id="2147483964" r:id="rId3"/>
    <p:sldLayoutId id="2147483956" r:id="rId4"/>
    <p:sldLayoutId id="2147483957" r:id="rId5"/>
    <p:sldLayoutId id="2147483958" r:id="rId6"/>
    <p:sldLayoutId id="2147483959" r:id="rId7"/>
    <p:sldLayoutId id="2147483960" r:id="rId8"/>
    <p:sldLayoutId id="2147483965" r:id="rId9"/>
    <p:sldLayoutId id="2147483961" r:id="rId10"/>
    <p:sldLayoutId id="2147483962"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92D050"/>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92D050"/>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a:extLst>
              <a:ext uri="{FF2B5EF4-FFF2-40B4-BE49-F238E27FC236}">
                <a16:creationId xmlns:a16="http://schemas.microsoft.com/office/drawing/2014/main" id="{29CF70C0-BC21-CE35-AA5B-7ED9B96E2792}"/>
              </a:ext>
            </a:extLst>
          </p:cNvPr>
          <p:cNvSpPr>
            <a:spLocks noGrp="1"/>
          </p:cNvSpPr>
          <p:nvPr>
            <p:ph type="title"/>
          </p:nvPr>
        </p:nvSpPr>
        <p:spPr>
          <a:xfrm>
            <a:off x="539750" y="2744787"/>
            <a:ext cx="8229600" cy="1368425"/>
          </a:xfrm>
        </p:spPr>
        <p:txBody>
          <a:bodyPr>
            <a:normAutofit fontScale="90000"/>
          </a:bodyPr>
          <a:lstStyle/>
          <a:p>
            <a:pPr algn="ctr" eaLnBrk="1" fontAlgn="auto" hangingPunct="1">
              <a:spcAft>
                <a:spcPts val="0"/>
              </a:spcAft>
              <a:defRPr/>
            </a:pPr>
            <a:br>
              <a:rPr lang="en-GB" dirty="0"/>
            </a:br>
            <a:br>
              <a:rPr lang="en-GB" dirty="0"/>
            </a:br>
            <a:r>
              <a:rPr lang="en-GB" b="1" dirty="0"/>
              <a:t>St Michael’s PTA </a:t>
            </a:r>
            <a:br>
              <a:rPr lang="en-GB" b="1" dirty="0"/>
            </a:br>
            <a:r>
              <a:rPr lang="en-GB" b="1" dirty="0"/>
              <a:t>AGM</a:t>
            </a:r>
          </a:p>
        </p:txBody>
      </p:sp>
      <p:sp>
        <p:nvSpPr>
          <p:cNvPr id="3" name="Subtitle 2">
            <a:extLst>
              <a:ext uri="{FF2B5EF4-FFF2-40B4-BE49-F238E27FC236}">
                <a16:creationId xmlns:a16="http://schemas.microsoft.com/office/drawing/2014/main" id="{3C46901A-336B-DE91-8FDE-C664F2DD6B14}"/>
              </a:ext>
            </a:extLst>
          </p:cNvPr>
          <p:cNvSpPr>
            <a:spLocks noGrp="1"/>
          </p:cNvSpPr>
          <p:nvPr>
            <p:ph idx="1"/>
          </p:nvPr>
        </p:nvSpPr>
        <p:spPr>
          <a:xfrm>
            <a:off x="539750" y="3573463"/>
            <a:ext cx="8229600" cy="1814512"/>
          </a:xfrm>
        </p:spPr>
        <p:txBody>
          <a:bodyPr rtlCol="0">
            <a:normAutofit lnSpcReduction="10000"/>
          </a:bodyPr>
          <a:lstStyle/>
          <a:p>
            <a:pPr marL="274320" indent="-274320" eaLnBrk="1" fontAlgn="auto" hangingPunct="1">
              <a:spcAft>
                <a:spcPts val="0"/>
              </a:spcAft>
              <a:buClr>
                <a:schemeClr val="accent3"/>
              </a:buClr>
              <a:buFont typeface="Arial" pitchFamily="34" charset="0"/>
              <a:buNone/>
              <a:defRPr/>
            </a:pPr>
            <a:endParaRPr lang="en-GB" dirty="0"/>
          </a:p>
          <a:p>
            <a:pPr marL="274320" indent="-274320" eaLnBrk="1" fontAlgn="auto" hangingPunct="1">
              <a:spcAft>
                <a:spcPts val="0"/>
              </a:spcAft>
              <a:buClr>
                <a:schemeClr val="accent3"/>
              </a:buClr>
              <a:buFont typeface="Arial" pitchFamily="34" charset="0"/>
              <a:buNone/>
              <a:defRPr/>
            </a:pPr>
            <a:endParaRPr lang="en-GB" dirty="0"/>
          </a:p>
          <a:p>
            <a:pPr marL="274320" indent="-274320" algn="ctr" eaLnBrk="1" fontAlgn="auto" hangingPunct="1">
              <a:spcAft>
                <a:spcPts val="0"/>
              </a:spcAft>
              <a:buClr>
                <a:schemeClr val="accent3"/>
              </a:buClr>
              <a:buFont typeface="Arial" pitchFamily="34" charset="0"/>
              <a:buNone/>
              <a:defRPr/>
            </a:pPr>
            <a:endParaRPr lang="en-GB" dirty="0"/>
          </a:p>
          <a:p>
            <a:pPr marL="274320" indent="-274320" algn="ctr" eaLnBrk="1" fontAlgn="auto" hangingPunct="1">
              <a:spcAft>
                <a:spcPts val="0"/>
              </a:spcAft>
              <a:buClr>
                <a:schemeClr val="accent3"/>
              </a:buClr>
              <a:buFont typeface="Arial" pitchFamily="34" charset="0"/>
              <a:buNone/>
              <a:defRPr/>
            </a:pPr>
            <a:r>
              <a:rPr lang="en-GB" b="1" dirty="0">
                <a:latin typeface="+mj-lt"/>
              </a:rPr>
              <a:t>Wednesday 17th April 2024</a:t>
            </a:r>
          </a:p>
        </p:txBody>
      </p:sp>
      <p:pic>
        <p:nvPicPr>
          <p:cNvPr id="6148" name="Picture 3">
            <a:extLst>
              <a:ext uri="{FF2B5EF4-FFF2-40B4-BE49-F238E27FC236}">
                <a16:creationId xmlns:a16="http://schemas.microsoft.com/office/drawing/2014/main" id="{88635E6D-DC21-8289-FAE2-3D881887E1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8400" y="908050"/>
            <a:ext cx="151130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BFC23578-218C-06B9-7FAC-05066522AB38}"/>
              </a:ext>
            </a:extLst>
          </p:cNvPr>
          <p:cNvSpPr>
            <a:spLocks noGrp="1"/>
          </p:cNvSpPr>
          <p:nvPr>
            <p:ph type="title"/>
          </p:nvPr>
        </p:nvSpPr>
        <p:spPr>
          <a:xfrm>
            <a:off x="457200" y="704850"/>
            <a:ext cx="8229600" cy="779934"/>
          </a:xfrm>
        </p:spPr>
        <p:txBody>
          <a:bodyPr/>
          <a:lstStyle/>
          <a:p>
            <a:pPr algn="ctr" eaLnBrk="1" hangingPunct="1"/>
            <a:r>
              <a:rPr lang="en-GB" altLang="en-US"/>
              <a:t>Agenda</a:t>
            </a:r>
          </a:p>
        </p:txBody>
      </p:sp>
      <p:sp>
        <p:nvSpPr>
          <p:cNvPr id="4099" name="Content Placeholder 2">
            <a:extLst>
              <a:ext uri="{FF2B5EF4-FFF2-40B4-BE49-F238E27FC236}">
                <a16:creationId xmlns:a16="http://schemas.microsoft.com/office/drawing/2014/main" id="{B15F7513-FEA6-AE28-F16A-668D584583E7}"/>
              </a:ext>
            </a:extLst>
          </p:cNvPr>
          <p:cNvSpPr>
            <a:spLocks noGrp="1"/>
          </p:cNvSpPr>
          <p:nvPr>
            <p:ph idx="1"/>
          </p:nvPr>
        </p:nvSpPr>
        <p:spPr>
          <a:xfrm>
            <a:off x="457200" y="1988840"/>
            <a:ext cx="8229600" cy="4335760"/>
          </a:xfrm>
        </p:spPr>
        <p:txBody>
          <a:bodyPr>
            <a:normAutofit lnSpcReduction="10000"/>
          </a:bodyPr>
          <a:lstStyle/>
          <a:p>
            <a:pPr marL="274320" indent="-274320" eaLnBrk="1" fontAlgn="auto" hangingPunct="1">
              <a:spcAft>
                <a:spcPts val="0"/>
              </a:spcAft>
              <a:buClr>
                <a:schemeClr val="accent3"/>
              </a:buClr>
              <a:buFont typeface="Wingdings 2"/>
              <a:buChar char=""/>
              <a:defRPr/>
            </a:pPr>
            <a:r>
              <a:rPr lang="en-GB" dirty="0">
                <a:latin typeface="+mj-lt"/>
              </a:rPr>
              <a:t>The role of the PTA</a:t>
            </a:r>
          </a:p>
          <a:p>
            <a:pPr marL="274320" indent="-274320" eaLnBrk="1" fontAlgn="auto" hangingPunct="1">
              <a:spcAft>
                <a:spcPts val="0"/>
              </a:spcAft>
              <a:buClr>
                <a:schemeClr val="accent3"/>
              </a:buClr>
              <a:buFont typeface="Wingdings 2"/>
              <a:buChar char=""/>
              <a:defRPr/>
            </a:pPr>
            <a:r>
              <a:rPr lang="en-GB" dirty="0">
                <a:latin typeface="+mj-lt"/>
              </a:rPr>
              <a:t>PTA Fundraising 2023/24</a:t>
            </a:r>
          </a:p>
          <a:p>
            <a:pPr marL="274320" indent="-274320" eaLnBrk="1" fontAlgn="auto" hangingPunct="1">
              <a:spcAft>
                <a:spcPts val="0"/>
              </a:spcAft>
              <a:buClr>
                <a:schemeClr val="accent3"/>
              </a:buClr>
              <a:buFont typeface="Wingdings 2"/>
              <a:buChar char=""/>
              <a:defRPr/>
            </a:pPr>
            <a:r>
              <a:rPr lang="en-GB" dirty="0">
                <a:latin typeface="+mj-lt"/>
              </a:rPr>
              <a:t>Financial Update</a:t>
            </a:r>
          </a:p>
          <a:p>
            <a:pPr marL="274320" indent="-274320" eaLnBrk="1" fontAlgn="auto" hangingPunct="1">
              <a:spcAft>
                <a:spcPts val="0"/>
              </a:spcAft>
              <a:buClr>
                <a:schemeClr val="accent3"/>
              </a:buClr>
              <a:buFont typeface="Wingdings 2"/>
              <a:buChar char=""/>
              <a:defRPr/>
            </a:pPr>
            <a:r>
              <a:rPr lang="en-GB" dirty="0">
                <a:latin typeface="+mj-lt"/>
              </a:rPr>
              <a:t>Proposed amendments to the PTA constitutions with vote to approve or reject</a:t>
            </a:r>
          </a:p>
          <a:p>
            <a:pPr marL="274320" indent="-274320" eaLnBrk="1" fontAlgn="auto" hangingPunct="1">
              <a:spcAft>
                <a:spcPts val="0"/>
              </a:spcAft>
              <a:buClr>
                <a:schemeClr val="accent3"/>
              </a:buClr>
              <a:buFont typeface="Wingdings 2"/>
              <a:buChar char=""/>
              <a:defRPr/>
            </a:pPr>
            <a:r>
              <a:rPr lang="en-GB" dirty="0">
                <a:latin typeface="+mj-lt"/>
              </a:rPr>
              <a:t>Dissolution of current committee</a:t>
            </a:r>
          </a:p>
          <a:p>
            <a:pPr marL="274320" indent="-274320" eaLnBrk="1" fontAlgn="auto" hangingPunct="1">
              <a:spcAft>
                <a:spcPts val="0"/>
              </a:spcAft>
              <a:buClr>
                <a:schemeClr val="accent3"/>
              </a:buClr>
              <a:buFont typeface="Wingdings 2"/>
              <a:buChar char=""/>
              <a:defRPr/>
            </a:pPr>
            <a:r>
              <a:rPr lang="en-GB" dirty="0">
                <a:latin typeface="+mj-lt"/>
              </a:rPr>
              <a:t>Election for the 2024/25 committee</a:t>
            </a:r>
          </a:p>
          <a:p>
            <a:pPr marL="274320" indent="-274320" eaLnBrk="1" fontAlgn="auto" hangingPunct="1">
              <a:spcAft>
                <a:spcPts val="0"/>
              </a:spcAft>
              <a:buClr>
                <a:schemeClr val="accent3"/>
              </a:buClr>
              <a:buFont typeface="Wingdings 2"/>
              <a:buChar char=""/>
              <a:defRPr/>
            </a:pPr>
            <a:r>
              <a:rPr lang="en-GB" dirty="0">
                <a:latin typeface="+mj-lt"/>
              </a:rPr>
              <a:t>Future Spending priorities</a:t>
            </a:r>
          </a:p>
          <a:p>
            <a:pPr marL="274320" indent="-274320" eaLnBrk="1" fontAlgn="auto" hangingPunct="1">
              <a:spcAft>
                <a:spcPts val="0"/>
              </a:spcAft>
              <a:buClr>
                <a:schemeClr val="accent3"/>
              </a:buClr>
              <a:buFont typeface="Wingdings 2"/>
              <a:buChar char=""/>
              <a:defRPr/>
            </a:pPr>
            <a:r>
              <a:rPr lang="en-GB" dirty="0">
                <a:latin typeface="+mj-lt"/>
              </a:rPr>
              <a:t>Fundraising ideas</a:t>
            </a:r>
          </a:p>
          <a:p>
            <a:pPr marL="274320" indent="-274320" eaLnBrk="1" fontAlgn="auto" hangingPunct="1">
              <a:spcAft>
                <a:spcPts val="0"/>
              </a:spcAft>
              <a:buClr>
                <a:schemeClr val="accent3"/>
              </a:buClr>
              <a:buFont typeface="Wingdings 2"/>
              <a:buChar char=""/>
              <a:defRPr/>
            </a:pPr>
            <a:r>
              <a:rPr lang="en-GB" dirty="0">
                <a:latin typeface="+mj-lt"/>
              </a:rPr>
              <a:t>A.O.B.</a:t>
            </a:r>
            <a:endParaRPr lang="en-GB" dirty="0"/>
          </a:p>
          <a:p>
            <a:pPr marL="274320" indent="-274320" eaLnBrk="1" fontAlgn="auto" hangingPunct="1">
              <a:spcAft>
                <a:spcPts val="0"/>
              </a:spcAft>
              <a:buClr>
                <a:schemeClr val="accent3"/>
              </a:buClr>
              <a:buFont typeface="Wingdings 2"/>
              <a:buChar char=""/>
              <a:defRPr/>
            </a:pPr>
            <a:endParaRPr lang="en-GB"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FD2B55F1-1879-2BCA-88F5-54A7E48D2ABE}"/>
              </a:ext>
            </a:extLst>
          </p:cNvPr>
          <p:cNvSpPr>
            <a:spLocks noGrp="1"/>
          </p:cNvSpPr>
          <p:nvPr>
            <p:ph type="title"/>
          </p:nvPr>
        </p:nvSpPr>
        <p:spPr>
          <a:xfrm>
            <a:off x="457200" y="404813"/>
            <a:ext cx="8229600" cy="1143000"/>
          </a:xfrm>
        </p:spPr>
        <p:txBody>
          <a:bodyPr/>
          <a:lstStyle/>
          <a:p>
            <a:pPr algn="ctr" eaLnBrk="1" hangingPunct="1"/>
            <a:r>
              <a:rPr lang="en-GB" altLang="en-US" sz="4400"/>
              <a:t>Introduction</a:t>
            </a:r>
          </a:p>
        </p:txBody>
      </p:sp>
      <p:sp>
        <p:nvSpPr>
          <p:cNvPr id="3" name="Content Placeholder 2">
            <a:extLst>
              <a:ext uri="{FF2B5EF4-FFF2-40B4-BE49-F238E27FC236}">
                <a16:creationId xmlns:a16="http://schemas.microsoft.com/office/drawing/2014/main" id="{4232B649-0549-E659-AC70-6C6FEA097E53}"/>
              </a:ext>
            </a:extLst>
          </p:cNvPr>
          <p:cNvSpPr>
            <a:spLocks noGrp="1"/>
          </p:cNvSpPr>
          <p:nvPr>
            <p:ph idx="1"/>
          </p:nvPr>
        </p:nvSpPr>
        <p:spPr>
          <a:xfrm>
            <a:off x="179388" y="1700213"/>
            <a:ext cx="8867775" cy="4735512"/>
          </a:xfrm>
        </p:spPr>
        <p:txBody>
          <a:bodyPr rtlCol="0">
            <a:normAutofit/>
          </a:bodyPr>
          <a:lstStyle/>
          <a:p>
            <a:pPr marL="274320" indent="-274320" algn="ctr" eaLnBrk="1" fontAlgn="auto" hangingPunct="1">
              <a:spcAft>
                <a:spcPts val="0"/>
              </a:spcAft>
              <a:buClr>
                <a:schemeClr val="accent3"/>
              </a:buClr>
              <a:buFont typeface="Wingdings 2" panose="05020102010507070707" pitchFamily="18" charset="2"/>
              <a:buNone/>
              <a:defRPr/>
            </a:pPr>
            <a:r>
              <a:rPr lang="en-GB">
                <a:latin typeface="+mj-lt"/>
              </a:rPr>
              <a:t>St Michael’s PTA, Enfield is a registered charity </a:t>
            </a:r>
          </a:p>
          <a:p>
            <a:pPr marL="274320" indent="-274320" algn="ctr" eaLnBrk="1" fontAlgn="auto" hangingPunct="1">
              <a:spcAft>
                <a:spcPts val="0"/>
              </a:spcAft>
              <a:buClr>
                <a:schemeClr val="accent3"/>
              </a:buClr>
              <a:buFont typeface="Wingdings 2" panose="05020102010507070707" pitchFamily="18" charset="2"/>
              <a:buNone/>
              <a:defRPr/>
            </a:pPr>
            <a:r>
              <a:rPr lang="en-GB">
                <a:latin typeface="+mj-lt"/>
              </a:rPr>
              <a:t>(Reg No: 1152475) </a:t>
            </a:r>
          </a:p>
          <a:p>
            <a:pPr marL="274320" indent="-274320" algn="ctr" eaLnBrk="1" fontAlgn="auto" hangingPunct="1">
              <a:spcAft>
                <a:spcPts val="0"/>
              </a:spcAft>
              <a:buClr>
                <a:schemeClr val="accent3"/>
              </a:buClr>
              <a:buFont typeface="Wingdings 2" panose="05020102010507070707" pitchFamily="18" charset="2"/>
              <a:buNone/>
              <a:defRPr/>
            </a:pPr>
            <a:r>
              <a:rPr lang="en-GB">
                <a:latin typeface="+mj-lt"/>
              </a:rPr>
              <a:t>Our written constitution states</a:t>
            </a:r>
          </a:p>
          <a:p>
            <a:pPr marL="393700" lvl="1" indent="0" eaLnBrk="1" fontAlgn="auto" hangingPunct="1">
              <a:lnSpc>
                <a:spcPct val="150000"/>
              </a:lnSpc>
              <a:spcAft>
                <a:spcPts val="0"/>
              </a:spcAft>
              <a:buClr>
                <a:schemeClr val="accent3"/>
              </a:buClr>
              <a:buNone/>
              <a:defRPr/>
            </a:pPr>
            <a:endParaRPr lang="en-GB" sz="900">
              <a:latin typeface="+mj-lt"/>
            </a:endParaRPr>
          </a:p>
          <a:p>
            <a:pPr marL="393700" lvl="1" indent="0" eaLnBrk="1" fontAlgn="auto" hangingPunct="1">
              <a:lnSpc>
                <a:spcPct val="150000"/>
              </a:lnSpc>
              <a:spcAft>
                <a:spcPts val="0"/>
              </a:spcAft>
              <a:buClr>
                <a:schemeClr val="accent3"/>
              </a:buClr>
              <a:buNone/>
              <a:defRPr/>
            </a:pPr>
            <a:r>
              <a:rPr lang="en-GB" sz="2000">
                <a:latin typeface="+mj-lt"/>
              </a:rPr>
              <a:t>The purpose of St Michael’s PTA, Enfield is to advance the education of pupils in the school by:</a:t>
            </a:r>
          </a:p>
          <a:p>
            <a:pPr lvl="1" eaLnBrk="1" fontAlgn="auto" hangingPunct="1">
              <a:lnSpc>
                <a:spcPct val="150000"/>
              </a:lnSpc>
              <a:spcAft>
                <a:spcPts val="0"/>
              </a:spcAft>
              <a:buClr>
                <a:schemeClr val="accent3"/>
              </a:buClr>
              <a:defRPr/>
            </a:pPr>
            <a:r>
              <a:rPr lang="en-GB" sz="2000">
                <a:latin typeface="+mj-lt"/>
              </a:rPr>
              <a:t>Engaging in activities or providing facilities or equipment which support the school and advance the education of the pupils</a:t>
            </a:r>
          </a:p>
          <a:p>
            <a:pPr lvl="1" eaLnBrk="1" fontAlgn="auto" hangingPunct="1">
              <a:lnSpc>
                <a:spcPct val="150000"/>
              </a:lnSpc>
              <a:spcAft>
                <a:spcPts val="0"/>
              </a:spcAft>
              <a:buClr>
                <a:schemeClr val="accent3"/>
              </a:buClr>
              <a:defRPr/>
            </a:pPr>
            <a:r>
              <a:rPr lang="en-GB" sz="2000">
                <a:latin typeface="+mj-lt"/>
              </a:rPr>
              <a:t>Developing effective relationships between the staff, parents and others associated with the school</a:t>
            </a:r>
          </a:p>
          <a:p>
            <a:pPr lvl="1" eaLnBrk="1" fontAlgn="auto" hangingPunct="1">
              <a:spcAft>
                <a:spcPts val="0"/>
              </a:spcAft>
              <a:buClr>
                <a:schemeClr val="accent3"/>
              </a:buClr>
              <a:defRPr/>
            </a:pPr>
            <a:endParaRPr lang="en-GB" sz="2000">
              <a:latin typeface="+mj-lt"/>
            </a:endParaRPr>
          </a:p>
          <a:p>
            <a:pPr marL="274320" indent="-274320" eaLnBrk="1" fontAlgn="auto" hangingPunct="1">
              <a:spcAft>
                <a:spcPts val="0"/>
              </a:spcAft>
              <a:buClr>
                <a:schemeClr val="accent3"/>
              </a:buClr>
              <a:buFont typeface="Arial" pitchFamily="34" charset="0"/>
              <a:buChar char="•"/>
              <a:defRPr/>
            </a:pPr>
            <a:endParaRPr lang="en-GB"/>
          </a:p>
          <a:p>
            <a:pPr marL="274320" indent="-274320" eaLnBrk="1" fontAlgn="auto" hangingPunct="1">
              <a:spcAft>
                <a:spcPts val="0"/>
              </a:spcAft>
              <a:buClr>
                <a:schemeClr val="accent3"/>
              </a:buClr>
              <a:buFont typeface="Arial" pitchFamily="34" charset="0"/>
              <a:buNone/>
              <a:defRPr/>
            </a:pPr>
            <a:endParaRPr lang="en-GB"/>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FCD18E05-D733-05E5-9630-1FA178236B40}"/>
              </a:ext>
            </a:extLst>
          </p:cNvPr>
          <p:cNvSpPr>
            <a:spLocks noGrp="1"/>
          </p:cNvSpPr>
          <p:nvPr>
            <p:ph type="title"/>
          </p:nvPr>
        </p:nvSpPr>
        <p:spPr>
          <a:xfrm>
            <a:off x="250825" y="2781300"/>
            <a:ext cx="8229600" cy="1143000"/>
          </a:xfrm>
        </p:spPr>
        <p:txBody>
          <a:bodyPr/>
          <a:lstStyle/>
          <a:p>
            <a:pPr algn="ctr"/>
            <a:r>
              <a:rPr lang="en-GB" altLang="en-US"/>
              <a:t>EVENTS</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DBB3B54C-6F9D-472B-0B21-6B2173683294}"/>
              </a:ext>
            </a:extLst>
          </p:cNvPr>
          <p:cNvSpPr>
            <a:spLocks noGrp="1"/>
          </p:cNvSpPr>
          <p:nvPr>
            <p:ph type="title"/>
          </p:nvPr>
        </p:nvSpPr>
        <p:spPr>
          <a:xfrm>
            <a:off x="457200" y="404813"/>
            <a:ext cx="8229600" cy="1143000"/>
          </a:xfrm>
        </p:spPr>
        <p:txBody>
          <a:bodyPr/>
          <a:lstStyle/>
          <a:p>
            <a:pPr algn="ctr" eaLnBrk="1" hangingPunct="1"/>
            <a:r>
              <a:rPr lang="en-GB" altLang="en-US" dirty="0"/>
              <a:t>PTA activities 2023-24</a:t>
            </a:r>
          </a:p>
        </p:txBody>
      </p:sp>
      <p:sp>
        <p:nvSpPr>
          <p:cNvPr id="10243" name="Content Placeholder 2">
            <a:extLst>
              <a:ext uri="{FF2B5EF4-FFF2-40B4-BE49-F238E27FC236}">
                <a16:creationId xmlns:a16="http://schemas.microsoft.com/office/drawing/2014/main" id="{EDABB15C-EC19-32F6-E58C-21EF419652CA}"/>
              </a:ext>
            </a:extLst>
          </p:cNvPr>
          <p:cNvSpPr>
            <a:spLocks noGrp="1"/>
          </p:cNvSpPr>
          <p:nvPr>
            <p:ph idx="1"/>
          </p:nvPr>
        </p:nvSpPr>
        <p:spPr>
          <a:xfrm>
            <a:off x="457200" y="1700213"/>
            <a:ext cx="8229600" cy="4752974"/>
          </a:xfrm>
        </p:spPr>
        <p:txBody>
          <a:bodyPr numCol="1"/>
          <a:lstStyle/>
          <a:p>
            <a:pPr eaLnBrk="1" hangingPunct="1">
              <a:defRPr/>
            </a:pPr>
            <a:r>
              <a:rPr lang="en-GB" sz="1700" dirty="0">
                <a:latin typeface="+mj-lt"/>
                <a:cs typeface="Arial" pitchFamily="34" charset="0"/>
              </a:rPr>
              <a:t>Easter Egg Trail</a:t>
            </a:r>
          </a:p>
          <a:p>
            <a:pPr eaLnBrk="1" hangingPunct="1">
              <a:defRPr/>
            </a:pPr>
            <a:r>
              <a:rPr lang="en-GB" sz="1700" dirty="0">
                <a:latin typeface="+mj-lt"/>
                <a:cs typeface="Arial" pitchFamily="34" charset="0"/>
              </a:rPr>
              <a:t>Summer Disco</a:t>
            </a:r>
          </a:p>
          <a:p>
            <a:pPr eaLnBrk="1" hangingPunct="1">
              <a:defRPr/>
            </a:pPr>
            <a:r>
              <a:rPr lang="en-GB" sz="1700" dirty="0">
                <a:latin typeface="+mj-lt"/>
                <a:cs typeface="Arial" pitchFamily="34" charset="0"/>
              </a:rPr>
              <a:t>Summer Fayre </a:t>
            </a:r>
          </a:p>
          <a:p>
            <a:pPr lvl="0" eaLnBrk="1" hangingPunct="1">
              <a:defRPr/>
            </a:pPr>
            <a:r>
              <a:rPr lang="en-GB" sz="1700" dirty="0">
                <a:solidFill>
                  <a:srgbClr val="003300"/>
                </a:solidFill>
                <a:latin typeface="Calibri"/>
                <a:cs typeface="Arial" pitchFamily="34" charset="0"/>
              </a:rPr>
              <a:t>Race Night</a:t>
            </a:r>
          </a:p>
          <a:p>
            <a:pPr lvl="0" eaLnBrk="1" hangingPunct="1">
              <a:defRPr/>
            </a:pPr>
            <a:r>
              <a:rPr lang="en-GB" sz="1700" dirty="0">
                <a:solidFill>
                  <a:srgbClr val="003300"/>
                </a:solidFill>
                <a:latin typeface="Calibri"/>
                <a:cs typeface="Arial" pitchFamily="34" charset="0"/>
              </a:rPr>
              <a:t>Cricket Club Fireworks</a:t>
            </a:r>
          </a:p>
          <a:p>
            <a:pPr lvl="0" eaLnBrk="1" hangingPunct="1">
              <a:defRPr/>
            </a:pPr>
            <a:r>
              <a:rPr lang="en-GB" sz="1700" dirty="0">
                <a:solidFill>
                  <a:srgbClr val="003300"/>
                </a:solidFill>
                <a:latin typeface="Calibri"/>
                <a:cs typeface="Arial" pitchFamily="34" charset="0"/>
              </a:rPr>
              <a:t>Winter disco</a:t>
            </a:r>
          </a:p>
          <a:p>
            <a:pPr eaLnBrk="1" hangingPunct="1">
              <a:defRPr/>
            </a:pPr>
            <a:r>
              <a:rPr lang="en-GB" sz="1700" dirty="0">
                <a:solidFill>
                  <a:srgbClr val="003300"/>
                </a:solidFill>
                <a:latin typeface="Calibri"/>
                <a:cs typeface="Arial" pitchFamily="34" charset="0"/>
              </a:rPr>
              <a:t>Wreath Making</a:t>
            </a:r>
          </a:p>
          <a:p>
            <a:pPr eaLnBrk="1" hangingPunct="1">
              <a:defRPr/>
            </a:pPr>
            <a:r>
              <a:rPr lang="en-GB" sz="1700" dirty="0">
                <a:solidFill>
                  <a:srgbClr val="003300"/>
                </a:solidFill>
                <a:latin typeface="Calibri"/>
                <a:cs typeface="Arial" pitchFamily="34" charset="0"/>
              </a:rPr>
              <a:t>Festive Week</a:t>
            </a:r>
          </a:p>
          <a:p>
            <a:pPr lvl="0" eaLnBrk="1" hangingPunct="1">
              <a:defRPr/>
            </a:pPr>
            <a:r>
              <a:rPr lang="en-GB" sz="1700" dirty="0">
                <a:solidFill>
                  <a:srgbClr val="003300"/>
                </a:solidFill>
                <a:latin typeface="Calibri"/>
                <a:cs typeface="Arial" pitchFamily="34" charset="0"/>
              </a:rPr>
              <a:t>Christmas Cards</a:t>
            </a:r>
          </a:p>
          <a:p>
            <a:pPr lvl="0" eaLnBrk="1" hangingPunct="1">
              <a:defRPr/>
            </a:pPr>
            <a:r>
              <a:rPr lang="en-GB" sz="1700" dirty="0">
                <a:solidFill>
                  <a:srgbClr val="003300"/>
                </a:solidFill>
                <a:latin typeface="Calibri"/>
                <a:cs typeface="Arial" pitchFamily="34" charset="0"/>
              </a:rPr>
              <a:t>Break The Rules day</a:t>
            </a:r>
          </a:p>
          <a:p>
            <a:pPr lvl="0" eaLnBrk="1" hangingPunct="1">
              <a:defRPr/>
            </a:pPr>
            <a:r>
              <a:rPr lang="en-GB" sz="1700" dirty="0">
                <a:solidFill>
                  <a:srgbClr val="003300"/>
                </a:solidFill>
                <a:latin typeface="Calibri"/>
                <a:cs typeface="Arial" pitchFamily="34" charset="0"/>
              </a:rPr>
              <a:t>Spring disco</a:t>
            </a:r>
          </a:p>
          <a:p>
            <a:pPr lvl="0" eaLnBrk="1" hangingPunct="1">
              <a:defRPr/>
            </a:pPr>
            <a:r>
              <a:rPr lang="en-GB" sz="1700" dirty="0">
                <a:solidFill>
                  <a:srgbClr val="003300"/>
                </a:solidFill>
                <a:latin typeface="Calibri"/>
                <a:cs typeface="Arial" pitchFamily="34" charset="0"/>
              </a:rPr>
              <a:t>Talent Show</a:t>
            </a:r>
          </a:p>
          <a:p>
            <a:pPr lvl="0" eaLnBrk="1" hangingPunct="1">
              <a:defRPr/>
            </a:pPr>
            <a:r>
              <a:rPr lang="en-GB" sz="1700" dirty="0">
                <a:solidFill>
                  <a:srgbClr val="003300"/>
                </a:solidFill>
                <a:latin typeface="Calibri"/>
                <a:cs typeface="Arial" pitchFamily="34" charset="0"/>
              </a:rPr>
              <a:t>Year Group Cake Sales</a:t>
            </a:r>
          </a:p>
          <a:p>
            <a:pPr lvl="0" eaLnBrk="1" hangingPunct="1">
              <a:defRPr/>
            </a:pPr>
            <a:r>
              <a:rPr lang="en-GB" sz="1700" dirty="0">
                <a:solidFill>
                  <a:srgbClr val="003300"/>
                </a:solidFill>
                <a:latin typeface="Calibri"/>
                <a:cs typeface="Arial" pitchFamily="34" charset="0"/>
              </a:rPr>
              <a:t>Used Uniform</a:t>
            </a:r>
          </a:p>
          <a:p>
            <a:pPr eaLnBrk="1" hangingPunct="1">
              <a:defRPr/>
            </a:pPr>
            <a:endParaRPr lang="en-GB" sz="2000" dirty="0">
              <a:latin typeface="+mj-lt"/>
              <a:cs typeface="Arial" pitchFamily="34" charset="0"/>
            </a:endParaRPr>
          </a:p>
          <a:p>
            <a:pPr marL="0" indent="0" eaLnBrk="1" hangingPunct="1">
              <a:buFont typeface="Wingdings 2" panose="05020102010507070707" pitchFamily="18" charset="2"/>
              <a:buNone/>
              <a:defRPr/>
            </a:pPr>
            <a:endParaRPr lang="en-GB" sz="2000" dirty="0">
              <a:latin typeface="+mj-lt"/>
              <a:cs typeface="Arial" pitchFamily="34" charset="0"/>
            </a:endParaRPr>
          </a:p>
          <a:p>
            <a:pPr eaLnBrk="1" hangingPunct="1">
              <a:buFont typeface="Wingdings 2" panose="05020102010507070707" pitchFamily="18" charset="2"/>
              <a:buNone/>
              <a:defRPr/>
            </a:pPr>
            <a:endParaRPr lang="en-GB" sz="200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51293658-C6D2-3D30-8478-DAF9070B35B6}"/>
              </a:ext>
            </a:extLst>
          </p:cNvPr>
          <p:cNvSpPr>
            <a:spLocks noGrp="1"/>
          </p:cNvSpPr>
          <p:nvPr>
            <p:ph type="title"/>
          </p:nvPr>
        </p:nvSpPr>
        <p:spPr>
          <a:xfrm>
            <a:off x="251520" y="704850"/>
            <a:ext cx="8784977" cy="1572022"/>
          </a:xfrm>
        </p:spPr>
        <p:txBody>
          <a:bodyPr/>
          <a:lstStyle/>
          <a:p>
            <a:pPr algn="ctr" eaLnBrk="1" hangingPunct="1"/>
            <a:r>
              <a:rPr lang="en-GB" altLang="en-US" dirty="0"/>
              <a:t>PTA Events to the end of the school year 2024</a:t>
            </a:r>
          </a:p>
        </p:txBody>
      </p:sp>
      <p:sp>
        <p:nvSpPr>
          <p:cNvPr id="11267" name="Content Placeholder 2">
            <a:extLst>
              <a:ext uri="{FF2B5EF4-FFF2-40B4-BE49-F238E27FC236}">
                <a16:creationId xmlns:a16="http://schemas.microsoft.com/office/drawing/2014/main" id="{C47A2FCC-8EEC-D188-DD75-577447AC562D}"/>
              </a:ext>
            </a:extLst>
          </p:cNvPr>
          <p:cNvSpPr>
            <a:spLocks noGrp="1"/>
          </p:cNvSpPr>
          <p:nvPr>
            <p:ph idx="1"/>
          </p:nvPr>
        </p:nvSpPr>
        <p:spPr>
          <a:xfrm>
            <a:off x="457200" y="2492896"/>
            <a:ext cx="8229600" cy="3831704"/>
          </a:xfrm>
        </p:spPr>
        <p:txBody>
          <a:bodyPr/>
          <a:lstStyle/>
          <a:p>
            <a:pPr marL="0" indent="0" eaLnBrk="1" hangingPunct="1">
              <a:buNone/>
              <a:defRPr/>
            </a:pPr>
            <a:r>
              <a:rPr lang="en-GB" sz="1800" dirty="0">
                <a:latin typeface="+mj-lt"/>
              </a:rPr>
              <a:t>Events still to come:</a:t>
            </a:r>
          </a:p>
          <a:p>
            <a:pPr marL="0" indent="0" eaLnBrk="1" hangingPunct="1">
              <a:buNone/>
              <a:defRPr/>
            </a:pPr>
            <a:endParaRPr lang="en-GB" sz="1800" dirty="0">
              <a:latin typeface="+mj-lt"/>
            </a:endParaRPr>
          </a:p>
          <a:p>
            <a:pPr lvl="0" eaLnBrk="1" hangingPunct="1">
              <a:defRPr/>
            </a:pPr>
            <a:r>
              <a:rPr lang="en-GB" sz="1800" dirty="0">
                <a:solidFill>
                  <a:srgbClr val="003300"/>
                </a:solidFill>
                <a:latin typeface="Calibri"/>
                <a:cs typeface="Arial" pitchFamily="34" charset="0"/>
              </a:rPr>
              <a:t>Bacon Bars – 15 to 19 April</a:t>
            </a:r>
          </a:p>
          <a:p>
            <a:pPr lvl="0" eaLnBrk="1" hangingPunct="1">
              <a:defRPr/>
            </a:pPr>
            <a:r>
              <a:rPr lang="en-GB" sz="1800" dirty="0">
                <a:solidFill>
                  <a:srgbClr val="003300"/>
                </a:solidFill>
                <a:latin typeface="Calibri"/>
                <a:cs typeface="Arial" pitchFamily="34" charset="0"/>
              </a:rPr>
              <a:t>Summer disco –  7 June</a:t>
            </a:r>
            <a:endParaRPr lang="en-GB" sz="1800" dirty="0">
              <a:solidFill>
                <a:srgbClr val="003300"/>
              </a:solidFill>
              <a:latin typeface="+mj-lt"/>
              <a:cs typeface="Arial" pitchFamily="34" charset="0"/>
            </a:endParaRPr>
          </a:p>
          <a:p>
            <a:pPr lvl="0" eaLnBrk="1" hangingPunct="1">
              <a:defRPr/>
            </a:pPr>
            <a:r>
              <a:rPr lang="en-GB" sz="1800" dirty="0">
                <a:latin typeface="+mj-lt"/>
              </a:rPr>
              <a:t>Summer Fayre – 22 June</a:t>
            </a:r>
          </a:p>
          <a:p>
            <a:pPr lvl="0" eaLnBrk="1" hangingPunct="1">
              <a:defRPr/>
            </a:pPr>
            <a:r>
              <a:rPr lang="en-GB" sz="1800" dirty="0">
                <a:latin typeface="+mj-lt"/>
              </a:rPr>
              <a:t>Cake Sales (Year 1 &amp; Early Years)</a:t>
            </a:r>
          </a:p>
          <a:p>
            <a:pPr marL="26987" indent="0" eaLnBrk="1" hangingPunct="1">
              <a:buFont typeface="Wingdings 2" panose="05020102010507070707" pitchFamily="18" charset="2"/>
              <a:buNone/>
              <a:defRPr/>
            </a:pPr>
            <a:endParaRPr lang="en-GB" sz="2400" dirty="0">
              <a:latin typeface="+mj-lt"/>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43911C2F-0C44-D7D3-2558-D0F09CE4889C}"/>
              </a:ext>
            </a:extLst>
          </p:cNvPr>
          <p:cNvSpPr>
            <a:spLocks noGrp="1"/>
          </p:cNvSpPr>
          <p:nvPr>
            <p:ph type="title"/>
          </p:nvPr>
        </p:nvSpPr>
        <p:spPr>
          <a:xfrm>
            <a:off x="250825" y="2781300"/>
            <a:ext cx="8229600" cy="1143000"/>
          </a:xfrm>
        </p:spPr>
        <p:txBody>
          <a:bodyPr/>
          <a:lstStyle/>
          <a:p>
            <a:pPr algn="ctr"/>
            <a:r>
              <a:rPr lang="en-GB" altLang="en-US"/>
              <a:t>FINANCE</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00608D9B-D632-6742-9384-32E0049EC823}"/>
              </a:ext>
            </a:extLst>
          </p:cNvPr>
          <p:cNvSpPr>
            <a:spLocks noGrp="1"/>
          </p:cNvSpPr>
          <p:nvPr>
            <p:ph type="title"/>
          </p:nvPr>
        </p:nvSpPr>
        <p:spPr/>
        <p:txBody>
          <a:bodyPr/>
          <a:lstStyle/>
          <a:p>
            <a:pPr algn="ctr" eaLnBrk="1" hangingPunct="1"/>
            <a:r>
              <a:rPr lang="en-GB" altLang="en-US"/>
              <a:t>Finance</a:t>
            </a:r>
          </a:p>
        </p:txBody>
      </p:sp>
      <p:sp>
        <p:nvSpPr>
          <p:cNvPr id="12291" name="Content Placeholder 2">
            <a:extLst>
              <a:ext uri="{FF2B5EF4-FFF2-40B4-BE49-F238E27FC236}">
                <a16:creationId xmlns:a16="http://schemas.microsoft.com/office/drawing/2014/main" id="{2D48305A-7D49-3B89-3B61-C6328B000672}"/>
              </a:ext>
            </a:extLst>
          </p:cNvPr>
          <p:cNvSpPr>
            <a:spLocks noGrp="1"/>
          </p:cNvSpPr>
          <p:nvPr>
            <p:ph idx="1"/>
          </p:nvPr>
        </p:nvSpPr>
        <p:spPr/>
        <p:txBody>
          <a:bodyPr/>
          <a:lstStyle/>
          <a:p>
            <a:pPr eaLnBrk="1" hangingPunct="1">
              <a:defRPr/>
            </a:pPr>
            <a:r>
              <a:rPr lang="en-GB" sz="2800">
                <a:latin typeface="+mj-lt"/>
                <a:cs typeface="Arial" pitchFamily="34" charset="0"/>
              </a:rPr>
              <a:t>Income</a:t>
            </a:r>
          </a:p>
          <a:p>
            <a:pPr eaLnBrk="1" hangingPunct="1">
              <a:defRPr/>
            </a:pPr>
            <a:endParaRPr lang="en-GB" sz="2800">
              <a:latin typeface="+mj-lt"/>
              <a:cs typeface="Arial" pitchFamily="34" charset="0"/>
            </a:endParaRPr>
          </a:p>
          <a:p>
            <a:pPr eaLnBrk="1" hangingPunct="1">
              <a:defRPr/>
            </a:pPr>
            <a:r>
              <a:rPr lang="en-GB" sz="2800">
                <a:latin typeface="+mj-lt"/>
                <a:cs typeface="Arial" pitchFamily="34" charset="0"/>
              </a:rPr>
              <a:t>Main profits from events</a:t>
            </a:r>
          </a:p>
          <a:p>
            <a:pPr marL="0" indent="0" eaLnBrk="1" hangingPunct="1">
              <a:buFont typeface="Wingdings 2" panose="05020102010507070707" pitchFamily="18" charset="2"/>
              <a:buNone/>
              <a:defRPr/>
            </a:pPr>
            <a:endParaRPr lang="en-GB" sz="2800">
              <a:latin typeface="+mj-lt"/>
              <a:cs typeface="Arial" pitchFamily="34" charset="0"/>
            </a:endParaRPr>
          </a:p>
          <a:p>
            <a:pPr eaLnBrk="1" hangingPunct="1">
              <a:defRPr/>
            </a:pPr>
            <a:r>
              <a:rPr lang="en-GB" sz="2800">
                <a:latin typeface="+mj-lt"/>
                <a:cs typeface="Arial" pitchFamily="34" charset="0"/>
              </a:rPr>
              <a:t>Expenditure</a:t>
            </a:r>
          </a:p>
          <a:p>
            <a:pPr marL="0" indent="0" eaLnBrk="1" hangingPunct="1">
              <a:buFont typeface="Wingdings 2" panose="05020102010507070707" pitchFamily="18" charset="2"/>
              <a:buNone/>
              <a:defRPr/>
            </a:pPr>
            <a:endParaRPr lang="en-GB" sz="2800">
              <a:latin typeface="+mj-lt"/>
              <a:cs typeface="Arial" pitchFamily="34" charset="0"/>
            </a:endParaRPr>
          </a:p>
          <a:p>
            <a:pPr eaLnBrk="1" hangingPunct="1">
              <a:defRPr/>
            </a:pPr>
            <a:r>
              <a:rPr lang="en-GB" sz="2800">
                <a:latin typeface="+mj-lt"/>
                <a:cs typeface="Arial" pitchFamily="34" charset="0"/>
              </a:rPr>
              <a:t>Future spending priorities</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665A9277-D6E5-48FE-4818-44097D705EBD}"/>
              </a:ext>
            </a:extLst>
          </p:cNvPr>
          <p:cNvSpPr>
            <a:spLocks noGrp="1"/>
          </p:cNvSpPr>
          <p:nvPr>
            <p:ph type="title"/>
          </p:nvPr>
        </p:nvSpPr>
        <p:spPr/>
        <p:txBody>
          <a:bodyPr/>
          <a:lstStyle/>
          <a:p>
            <a:pPr algn="ctr"/>
            <a:r>
              <a:rPr lang="en-GB" altLang="en-US"/>
              <a:t>Income</a:t>
            </a:r>
          </a:p>
        </p:txBody>
      </p:sp>
      <p:pic>
        <p:nvPicPr>
          <p:cNvPr id="3" name="Picture 2">
            <a:extLst>
              <a:ext uri="{FF2B5EF4-FFF2-40B4-BE49-F238E27FC236}">
                <a16:creationId xmlns:a16="http://schemas.microsoft.com/office/drawing/2014/main" id="{11EBE1FD-ABDD-4667-B4B3-EB6FA9232DC7}"/>
              </a:ext>
            </a:extLst>
          </p:cNvPr>
          <p:cNvPicPr>
            <a:picLocks noChangeAspect="1"/>
          </p:cNvPicPr>
          <p:nvPr/>
        </p:nvPicPr>
        <p:blipFill>
          <a:blip r:embed="rId3"/>
          <a:stretch>
            <a:fillRect/>
          </a:stretch>
        </p:blipFill>
        <p:spPr>
          <a:xfrm>
            <a:off x="802060" y="1847850"/>
            <a:ext cx="7539879" cy="4531949"/>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98B66A27-1AAD-9E03-E2C2-3ADAD44AE435}"/>
              </a:ext>
            </a:extLst>
          </p:cNvPr>
          <p:cNvSpPr>
            <a:spLocks noGrp="1"/>
          </p:cNvSpPr>
          <p:nvPr>
            <p:ph type="title"/>
          </p:nvPr>
        </p:nvSpPr>
        <p:spPr>
          <a:xfrm>
            <a:off x="457200" y="260350"/>
            <a:ext cx="8229600" cy="1143000"/>
          </a:xfrm>
        </p:spPr>
        <p:txBody>
          <a:bodyPr/>
          <a:lstStyle/>
          <a:p>
            <a:pPr algn="ctr"/>
            <a:r>
              <a:rPr lang="en-GB" altLang="en-US"/>
              <a:t>Profit by Event</a:t>
            </a:r>
          </a:p>
        </p:txBody>
      </p:sp>
      <p:pic>
        <p:nvPicPr>
          <p:cNvPr id="2" name="Picture 1">
            <a:extLst>
              <a:ext uri="{FF2B5EF4-FFF2-40B4-BE49-F238E27FC236}">
                <a16:creationId xmlns:a16="http://schemas.microsoft.com/office/drawing/2014/main" id="{67441B91-B357-4B6F-BED1-D2769DDDA62B}"/>
              </a:ext>
            </a:extLst>
          </p:cNvPr>
          <p:cNvPicPr>
            <a:picLocks noChangeAspect="1"/>
          </p:cNvPicPr>
          <p:nvPr/>
        </p:nvPicPr>
        <p:blipFill>
          <a:blip r:embed="rId3"/>
          <a:stretch>
            <a:fillRect/>
          </a:stretch>
        </p:blipFill>
        <p:spPr>
          <a:xfrm>
            <a:off x="765425" y="1484206"/>
            <a:ext cx="7613150" cy="5009061"/>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9205A0D-AAB0-4BED-BD3F-F87C0B428E29}"/>
              </a:ext>
            </a:extLst>
          </p:cNvPr>
          <p:cNvPicPr>
            <a:picLocks noChangeAspect="1"/>
          </p:cNvPicPr>
          <p:nvPr/>
        </p:nvPicPr>
        <p:blipFill>
          <a:blip r:embed="rId2"/>
          <a:stretch>
            <a:fillRect/>
          </a:stretch>
        </p:blipFill>
        <p:spPr>
          <a:xfrm>
            <a:off x="205483" y="996592"/>
            <a:ext cx="4366517" cy="5689956"/>
          </a:xfrm>
          <a:prstGeom prst="rect">
            <a:avLst/>
          </a:prstGeom>
        </p:spPr>
      </p:pic>
      <p:pic>
        <p:nvPicPr>
          <p:cNvPr id="3" name="Picture 2">
            <a:extLst>
              <a:ext uri="{FF2B5EF4-FFF2-40B4-BE49-F238E27FC236}">
                <a16:creationId xmlns:a16="http://schemas.microsoft.com/office/drawing/2014/main" id="{A4117459-36B7-4BEF-9DF1-27A9451F91F4}"/>
              </a:ext>
            </a:extLst>
          </p:cNvPr>
          <p:cNvPicPr>
            <a:picLocks noChangeAspect="1"/>
          </p:cNvPicPr>
          <p:nvPr/>
        </p:nvPicPr>
        <p:blipFill>
          <a:blip r:embed="rId3"/>
          <a:stretch>
            <a:fillRect/>
          </a:stretch>
        </p:blipFill>
        <p:spPr>
          <a:xfrm>
            <a:off x="4777484" y="1030365"/>
            <a:ext cx="4006920" cy="563563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9B1FE16B-DB76-0EDF-90C0-03737BE2AFA4}"/>
              </a:ext>
            </a:extLst>
          </p:cNvPr>
          <p:cNvSpPr>
            <a:spLocks noGrp="1"/>
          </p:cNvSpPr>
          <p:nvPr>
            <p:ph type="title"/>
          </p:nvPr>
        </p:nvSpPr>
        <p:spPr>
          <a:xfrm>
            <a:off x="179388" y="692150"/>
            <a:ext cx="9083675" cy="1008658"/>
          </a:xfrm>
        </p:spPr>
        <p:txBody>
          <a:bodyPr/>
          <a:lstStyle/>
          <a:p>
            <a:pPr algn="ctr"/>
            <a:r>
              <a:rPr lang="en-GB" altLang="en-US" sz="4400" dirty="0"/>
              <a:t>What the PTA have funded 2023-24</a:t>
            </a:r>
          </a:p>
        </p:txBody>
      </p:sp>
      <p:sp>
        <p:nvSpPr>
          <p:cNvPr id="28675" name="Content Placeholder 1">
            <a:extLst>
              <a:ext uri="{FF2B5EF4-FFF2-40B4-BE49-F238E27FC236}">
                <a16:creationId xmlns:a16="http://schemas.microsoft.com/office/drawing/2014/main" id="{1A9965EF-8573-04C0-5CC1-5933AC211278}"/>
              </a:ext>
            </a:extLst>
          </p:cNvPr>
          <p:cNvSpPr>
            <a:spLocks noGrp="1"/>
          </p:cNvSpPr>
          <p:nvPr>
            <p:ph idx="1"/>
          </p:nvPr>
        </p:nvSpPr>
        <p:spPr/>
        <p:txBody>
          <a:bodyPr/>
          <a:lstStyle/>
          <a:p>
            <a:endParaRPr lang="en-GB" sz="1600" dirty="0">
              <a:latin typeface="+mj-lt"/>
            </a:endParaRPr>
          </a:p>
          <a:p>
            <a:r>
              <a:rPr lang="en-GB" sz="1600" dirty="0">
                <a:latin typeface="+mj-lt"/>
              </a:rPr>
              <a:t>Small grants (Reception)		£80.00</a:t>
            </a:r>
          </a:p>
          <a:p>
            <a:pPr lvl="0"/>
            <a:r>
              <a:rPr lang="en-GB" sz="1600" dirty="0">
                <a:solidFill>
                  <a:srgbClr val="003300"/>
                </a:solidFill>
                <a:latin typeface="+mj-lt"/>
              </a:rPr>
              <a:t>Year 6 leavers’ party donation		£250.00</a:t>
            </a:r>
          </a:p>
          <a:p>
            <a:r>
              <a:rPr lang="en-GB" sz="1600" dirty="0">
                <a:latin typeface="+mj-lt"/>
              </a:rPr>
              <a:t>Year 6 leavers’ bibles		£500.00</a:t>
            </a:r>
          </a:p>
          <a:p>
            <a:r>
              <a:rPr lang="en-GB" sz="1600" dirty="0">
                <a:latin typeface="+mj-lt"/>
              </a:rPr>
              <a:t>Royal Opera House visit		£500.00</a:t>
            </a:r>
          </a:p>
          <a:p>
            <a:pPr lvl="0"/>
            <a:r>
              <a:rPr lang="en-GB" sz="1600" dirty="0">
                <a:solidFill>
                  <a:srgbClr val="003300"/>
                </a:solidFill>
                <a:latin typeface="+mj-lt"/>
              </a:rPr>
              <a:t>Year 5 instrumental lessons		£2,500.00</a:t>
            </a:r>
          </a:p>
          <a:p>
            <a:r>
              <a:rPr lang="en-GB" sz="1600" dirty="0">
                <a:latin typeface="+mj-lt"/>
              </a:rPr>
              <a:t>iPads				£3,693.00</a:t>
            </a:r>
          </a:p>
          <a:p>
            <a:r>
              <a:rPr lang="en-GB" sz="1600" dirty="0">
                <a:latin typeface="+mj-lt"/>
              </a:rPr>
              <a:t>IT equipment			£20,000.00</a:t>
            </a:r>
          </a:p>
          <a:p>
            <a:pPr marL="0" indent="274638">
              <a:buNone/>
            </a:pPr>
            <a:r>
              <a:rPr lang="en-GB" sz="1600" b="1" dirty="0">
                <a:latin typeface="+mj-lt"/>
              </a:rPr>
              <a:t>TOTAL SPEND			£27,523.00</a:t>
            </a:r>
          </a:p>
          <a:p>
            <a:pPr marL="0" indent="0">
              <a:buNone/>
            </a:pPr>
            <a:endParaRPr lang="en-GB" altLang="en-US" sz="2000" dirty="0">
              <a:latin typeface="+mj-lt"/>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ED6DE013-D930-3CEB-7451-33F19A24C404}"/>
              </a:ext>
            </a:extLst>
          </p:cNvPr>
          <p:cNvSpPr>
            <a:spLocks noGrp="1"/>
          </p:cNvSpPr>
          <p:nvPr>
            <p:ph type="title"/>
          </p:nvPr>
        </p:nvSpPr>
        <p:spPr>
          <a:xfrm>
            <a:off x="250825" y="2781300"/>
            <a:ext cx="8229600" cy="1143000"/>
          </a:xfrm>
        </p:spPr>
        <p:txBody>
          <a:bodyPr/>
          <a:lstStyle/>
          <a:p>
            <a:pPr algn="ctr"/>
            <a:r>
              <a:rPr lang="en-GB" altLang="en-US"/>
              <a:t>COMMITTEE</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FB2AFCBE-E4EB-55D4-FEA1-3D61D6A2AE12}"/>
              </a:ext>
            </a:extLst>
          </p:cNvPr>
          <p:cNvSpPr>
            <a:spLocks noGrp="1"/>
          </p:cNvSpPr>
          <p:nvPr>
            <p:ph type="title"/>
          </p:nvPr>
        </p:nvSpPr>
        <p:spPr/>
        <p:txBody>
          <a:bodyPr/>
          <a:lstStyle/>
          <a:p>
            <a:pPr algn="ctr" eaLnBrk="1" hangingPunct="1"/>
            <a:r>
              <a:rPr lang="en-GB" altLang="en-US"/>
              <a:t>The Role of the Committee</a:t>
            </a:r>
          </a:p>
        </p:txBody>
      </p:sp>
      <p:sp>
        <p:nvSpPr>
          <p:cNvPr id="9219" name="Content Placeholder 2">
            <a:extLst>
              <a:ext uri="{FF2B5EF4-FFF2-40B4-BE49-F238E27FC236}">
                <a16:creationId xmlns:a16="http://schemas.microsoft.com/office/drawing/2014/main" id="{2D83DC4C-C500-85EE-6620-5E9B2D3D829B}"/>
              </a:ext>
            </a:extLst>
          </p:cNvPr>
          <p:cNvSpPr>
            <a:spLocks noGrp="1"/>
          </p:cNvSpPr>
          <p:nvPr>
            <p:ph idx="1"/>
          </p:nvPr>
        </p:nvSpPr>
        <p:spPr>
          <a:xfrm>
            <a:off x="457200" y="1935163"/>
            <a:ext cx="8363272" cy="4389437"/>
          </a:xfrm>
        </p:spPr>
        <p:txBody>
          <a:bodyPr wrap="square" lIns="90000" anchor="t" anchorCtr="0"/>
          <a:lstStyle/>
          <a:p>
            <a:pPr eaLnBrk="1" hangingPunct="1">
              <a:buFont typeface="Arial" charset="0"/>
              <a:buNone/>
              <a:defRPr/>
            </a:pPr>
            <a:endParaRPr lang="en-GB" sz="1000"/>
          </a:p>
          <a:p>
            <a:pPr eaLnBrk="1" hangingPunct="1">
              <a:buFont typeface="Arial" charset="0"/>
              <a:buNone/>
              <a:defRPr/>
            </a:pPr>
            <a:r>
              <a:rPr lang="en-GB" sz="2800">
                <a:latin typeface="+mj-lt"/>
              </a:rPr>
              <a:t>There are six positions: </a:t>
            </a:r>
          </a:p>
          <a:p>
            <a:pPr eaLnBrk="1" hangingPunct="1">
              <a:buFont typeface="Arial" charset="0"/>
              <a:buNone/>
              <a:defRPr/>
            </a:pPr>
            <a:r>
              <a:rPr lang="en-GB" sz="2800">
                <a:latin typeface="+mj-lt"/>
              </a:rPr>
              <a:t>Chair, Treasurer, Secretary and the vice roles of each.</a:t>
            </a:r>
          </a:p>
          <a:p>
            <a:pPr eaLnBrk="1" hangingPunct="1">
              <a:buFont typeface="Arial" charset="0"/>
              <a:buNone/>
              <a:defRPr/>
            </a:pPr>
            <a:r>
              <a:rPr lang="en-GB" sz="2800">
                <a:latin typeface="+mj-lt"/>
              </a:rPr>
              <a:t>The committee members are trustees of the charity.</a:t>
            </a:r>
          </a:p>
          <a:p>
            <a:pPr eaLnBrk="1" hangingPunct="1">
              <a:buFont typeface="Arial" charset="0"/>
              <a:buNone/>
              <a:defRPr/>
            </a:pPr>
            <a:r>
              <a:rPr lang="en-GB" sz="2800">
                <a:latin typeface="+mj-lt"/>
              </a:rPr>
              <a:t>The committee usually meet once a term.</a:t>
            </a:r>
          </a:p>
          <a:p>
            <a:pPr eaLnBrk="1" hangingPunct="1">
              <a:buFont typeface="Arial" charset="0"/>
              <a:buNone/>
              <a:defRPr/>
            </a:pPr>
            <a:r>
              <a:rPr lang="en-GB" sz="2800">
                <a:latin typeface="+mj-lt"/>
              </a:rPr>
              <a:t>The committee discuss and make decisions on all money </a:t>
            </a:r>
          </a:p>
          <a:p>
            <a:pPr eaLnBrk="1" hangingPunct="1">
              <a:buFont typeface="Arial" charset="0"/>
              <a:buNone/>
              <a:defRPr/>
            </a:pPr>
            <a:r>
              <a:rPr lang="en-GB" sz="2800">
                <a:latin typeface="+mj-lt"/>
              </a:rPr>
              <a:t>raised and spent by the PTA which includes small grants, </a:t>
            </a:r>
          </a:p>
          <a:p>
            <a:pPr eaLnBrk="1" hangingPunct="1">
              <a:buFont typeface="Arial" charset="0"/>
              <a:buNone/>
              <a:defRPr/>
            </a:pPr>
            <a:r>
              <a:rPr lang="en-GB" sz="2800">
                <a:latin typeface="+mj-lt"/>
              </a:rPr>
              <a:t>ad-hoc funding, etc.</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EFE13B3D-3207-BBD8-7399-668011E7CE07}"/>
              </a:ext>
            </a:extLst>
          </p:cNvPr>
          <p:cNvSpPr>
            <a:spLocks noGrp="1"/>
          </p:cNvSpPr>
          <p:nvPr>
            <p:ph type="title"/>
          </p:nvPr>
        </p:nvSpPr>
        <p:spPr>
          <a:xfrm>
            <a:off x="457200" y="980728"/>
            <a:ext cx="8229600" cy="1283990"/>
          </a:xfrm>
        </p:spPr>
        <p:txBody>
          <a:bodyPr/>
          <a:lstStyle/>
          <a:p>
            <a:pPr algn="ctr"/>
            <a:r>
              <a:rPr lang="en-GB" altLang="en-US" sz="4400" dirty="0"/>
              <a:t>Dissolution of Current Committee 2023-24</a:t>
            </a:r>
          </a:p>
        </p:txBody>
      </p:sp>
      <p:sp>
        <p:nvSpPr>
          <p:cNvPr id="4" name="Content Placeholder 3">
            <a:extLst>
              <a:ext uri="{FF2B5EF4-FFF2-40B4-BE49-F238E27FC236}">
                <a16:creationId xmlns:a16="http://schemas.microsoft.com/office/drawing/2014/main" id="{CACF63F8-6E6A-16E7-5211-BA7922362C4C}"/>
              </a:ext>
            </a:extLst>
          </p:cNvPr>
          <p:cNvSpPr>
            <a:spLocks noGrp="1"/>
          </p:cNvSpPr>
          <p:nvPr>
            <p:ph idx="1"/>
          </p:nvPr>
        </p:nvSpPr>
        <p:spPr>
          <a:xfrm>
            <a:off x="457200" y="2564904"/>
            <a:ext cx="8229600" cy="3759696"/>
          </a:xfrm>
        </p:spPr>
        <p:txBody>
          <a:bodyPr/>
          <a:lstStyle/>
          <a:p>
            <a:pPr>
              <a:defRPr/>
            </a:pPr>
            <a:r>
              <a:rPr lang="en-GB" dirty="0">
                <a:latin typeface="+mj-lt"/>
              </a:rPr>
              <a:t>Chair		Phil Wren</a:t>
            </a:r>
          </a:p>
          <a:p>
            <a:pPr>
              <a:defRPr/>
            </a:pPr>
            <a:r>
              <a:rPr lang="en-GB" dirty="0">
                <a:latin typeface="+mj-lt"/>
              </a:rPr>
              <a:t>Treasurer		David Lawrence Myers</a:t>
            </a:r>
          </a:p>
          <a:p>
            <a:pPr>
              <a:defRPr/>
            </a:pPr>
            <a:r>
              <a:rPr lang="en-GB" dirty="0">
                <a:latin typeface="+mj-lt"/>
              </a:rPr>
              <a:t>Secretary		Nicky Baldwin</a:t>
            </a:r>
          </a:p>
          <a:p>
            <a:pPr>
              <a:defRPr/>
            </a:pPr>
            <a:endParaRPr lang="en-GB" dirty="0">
              <a:latin typeface="+mj-lt"/>
            </a:endParaRPr>
          </a:p>
          <a:p>
            <a:pPr>
              <a:defRPr/>
            </a:pPr>
            <a:r>
              <a:rPr lang="en-GB" dirty="0">
                <a:latin typeface="+mj-lt"/>
              </a:rPr>
              <a:t>Vice Chair		Carly Taylor</a:t>
            </a:r>
          </a:p>
          <a:p>
            <a:pPr>
              <a:defRPr/>
            </a:pPr>
            <a:r>
              <a:rPr lang="en-GB" dirty="0">
                <a:latin typeface="+mj-lt"/>
              </a:rPr>
              <a:t>Vice Treasurer	Marina Cant</a:t>
            </a:r>
          </a:p>
          <a:p>
            <a:pPr>
              <a:defRPr/>
            </a:pPr>
            <a:r>
              <a:rPr lang="en-GB" dirty="0">
                <a:latin typeface="+mj-lt"/>
              </a:rPr>
              <a:t>Vice Secretary	</a:t>
            </a:r>
            <a:r>
              <a:rPr lang="en-GB" dirty="0" err="1">
                <a:latin typeface="+mj-lt"/>
              </a:rPr>
              <a:t>Ozen</a:t>
            </a:r>
            <a:r>
              <a:rPr lang="en-GB" dirty="0">
                <a:latin typeface="+mj-lt"/>
              </a:rPr>
              <a:t> Constantinou</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8D9C47F4-1533-AECE-6306-0EADC54D42C2}"/>
              </a:ext>
            </a:extLst>
          </p:cNvPr>
          <p:cNvSpPr>
            <a:spLocks noGrp="1"/>
          </p:cNvSpPr>
          <p:nvPr>
            <p:ph type="title"/>
          </p:nvPr>
        </p:nvSpPr>
        <p:spPr>
          <a:xfrm>
            <a:off x="611188" y="980728"/>
            <a:ext cx="8229600" cy="1296144"/>
          </a:xfrm>
        </p:spPr>
        <p:txBody>
          <a:bodyPr/>
          <a:lstStyle/>
          <a:p>
            <a:pPr algn="ctr" eaLnBrk="1" hangingPunct="1"/>
            <a:br>
              <a:rPr lang="en-GB" altLang="en-US" dirty="0"/>
            </a:br>
            <a:r>
              <a:rPr lang="en-GB" altLang="en-US" sz="4400" dirty="0"/>
              <a:t>Election of New Committee </a:t>
            </a:r>
            <a:br>
              <a:rPr lang="en-GB" altLang="en-US" sz="4400" dirty="0"/>
            </a:br>
            <a:r>
              <a:rPr lang="en-GB" altLang="en-US" sz="4400" dirty="0"/>
              <a:t>2024-25</a:t>
            </a:r>
          </a:p>
        </p:txBody>
      </p:sp>
      <p:sp>
        <p:nvSpPr>
          <p:cNvPr id="4" name="Content Placeholder 3">
            <a:extLst>
              <a:ext uri="{FF2B5EF4-FFF2-40B4-BE49-F238E27FC236}">
                <a16:creationId xmlns:a16="http://schemas.microsoft.com/office/drawing/2014/main" id="{B008158F-5CC2-EF27-E987-47B5A8465A77}"/>
              </a:ext>
            </a:extLst>
          </p:cNvPr>
          <p:cNvSpPr>
            <a:spLocks noGrp="1"/>
          </p:cNvSpPr>
          <p:nvPr>
            <p:ph idx="1"/>
          </p:nvPr>
        </p:nvSpPr>
        <p:spPr>
          <a:xfrm>
            <a:off x="457200" y="2564904"/>
            <a:ext cx="8229600" cy="3888284"/>
          </a:xfrm>
        </p:spPr>
        <p:txBody>
          <a:bodyPr/>
          <a:lstStyle/>
          <a:p>
            <a:pPr lvl="0">
              <a:defRPr/>
            </a:pPr>
            <a:r>
              <a:rPr lang="en-GB" dirty="0">
                <a:solidFill>
                  <a:srgbClr val="003300"/>
                </a:solidFill>
                <a:latin typeface="Calibri"/>
              </a:rPr>
              <a:t>Chair	</a:t>
            </a:r>
            <a:r>
              <a:rPr lang="en-GB">
                <a:solidFill>
                  <a:srgbClr val="003300"/>
                </a:solidFill>
                <a:latin typeface="Calibri"/>
              </a:rPr>
              <a:t>			Phil </a:t>
            </a:r>
            <a:r>
              <a:rPr lang="en-GB" dirty="0">
                <a:solidFill>
                  <a:srgbClr val="003300"/>
                </a:solidFill>
                <a:latin typeface="Calibri"/>
              </a:rPr>
              <a:t>Wren		</a:t>
            </a:r>
          </a:p>
          <a:p>
            <a:pPr lvl="0">
              <a:defRPr/>
            </a:pPr>
            <a:r>
              <a:rPr lang="en-GB" dirty="0">
                <a:solidFill>
                  <a:srgbClr val="003300"/>
                </a:solidFill>
                <a:latin typeface="Calibri"/>
              </a:rPr>
              <a:t>Treasurer				David Russell</a:t>
            </a:r>
          </a:p>
          <a:p>
            <a:pPr lvl="0">
              <a:defRPr/>
            </a:pPr>
            <a:r>
              <a:rPr lang="en-GB" dirty="0">
                <a:solidFill>
                  <a:srgbClr val="003300"/>
                </a:solidFill>
                <a:latin typeface="Calibri"/>
              </a:rPr>
              <a:t>Secretary				Nicky Baldwin</a:t>
            </a:r>
          </a:p>
          <a:p>
            <a:pPr lvl="0">
              <a:defRPr/>
            </a:pPr>
            <a:endParaRPr lang="en-GB" dirty="0">
              <a:solidFill>
                <a:srgbClr val="003300"/>
              </a:solidFill>
              <a:latin typeface="Calibri"/>
            </a:endParaRPr>
          </a:p>
          <a:p>
            <a:pPr lvl="0">
              <a:defRPr/>
            </a:pPr>
            <a:r>
              <a:rPr lang="en-GB" dirty="0">
                <a:solidFill>
                  <a:srgbClr val="003300"/>
                </a:solidFill>
                <a:latin typeface="Calibri"/>
              </a:rPr>
              <a:t>Vice Chair				Carly Taylor</a:t>
            </a:r>
          </a:p>
          <a:p>
            <a:pPr lvl="0">
              <a:defRPr/>
            </a:pPr>
            <a:r>
              <a:rPr lang="en-GB" dirty="0">
                <a:solidFill>
                  <a:srgbClr val="003300"/>
                </a:solidFill>
                <a:latin typeface="Calibri"/>
              </a:rPr>
              <a:t>Assistant Events Coordinator	Sammy Shaw</a:t>
            </a:r>
          </a:p>
          <a:p>
            <a:pPr lvl="0">
              <a:defRPr/>
            </a:pPr>
            <a:r>
              <a:rPr lang="en-GB" dirty="0">
                <a:solidFill>
                  <a:srgbClr val="003300"/>
                </a:solidFill>
                <a:latin typeface="Calibri"/>
              </a:rPr>
              <a:t>Vice Secretary			Victoria Mundy</a:t>
            </a:r>
          </a:p>
          <a:p>
            <a:pPr marL="0" indent="0">
              <a:buNone/>
              <a:defRPr/>
            </a:pPr>
            <a:endParaRPr lang="en-GB" dirty="0">
              <a:latin typeface="+mj-lt"/>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0AD2F30D-1619-321E-6B3C-D2CFC15B4F66}"/>
              </a:ext>
            </a:extLst>
          </p:cNvPr>
          <p:cNvSpPr>
            <a:spLocks noGrp="1"/>
          </p:cNvSpPr>
          <p:nvPr>
            <p:ph type="title"/>
          </p:nvPr>
        </p:nvSpPr>
        <p:spPr/>
        <p:txBody>
          <a:bodyPr/>
          <a:lstStyle/>
          <a:p>
            <a:pPr algn="ctr"/>
            <a:r>
              <a:rPr lang="en-GB" altLang="en-US" sz="3200" dirty="0"/>
              <a:t>Future Spending priorities identified and agreed with the school for 2024-25</a:t>
            </a:r>
          </a:p>
        </p:txBody>
      </p:sp>
      <p:sp>
        <p:nvSpPr>
          <p:cNvPr id="30723" name="Content Placeholder 4">
            <a:extLst>
              <a:ext uri="{FF2B5EF4-FFF2-40B4-BE49-F238E27FC236}">
                <a16:creationId xmlns:a16="http://schemas.microsoft.com/office/drawing/2014/main" id="{56F81DC2-2C98-814E-35D7-079DF6E72898}"/>
              </a:ext>
            </a:extLst>
          </p:cNvPr>
          <p:cNvSpPr>
            <a:spLocks noGrp="1"/>
          </p:cNvSpPr>
          <p:nvPr>
            <p:ph idx="1"/>
          </p:nvPr>
        </p:nvSpPr>
        <p:spPr/>
        <p:txBody>
          <a:bodyPr/>
          <a:lstStyle/>
          <a:p>
            <a:endParaRPr lang="en-GB" altLang="en-US" sz="2000" dirty="0"/>
          </a:p>
          <a:p>
            <a:r>
              <a:rPr lang="en-GB" altLang="en-US" sz="2000" dirty="0">
                <a:latin typeface="+mj-lt"/>
              </a:rPr>
              <a:t>Proposed spending…</a:t>
            </a:r>
          </a:p>
          <a:p>
            <a:pPr marL="0" indent="0">
              <a:buNone/>
            </a:pPr>
            <a:r>
              <a:rPr lang="en-GB" altLang="en-US" sz="2000" dirty="0">
                <a:latin typeface="+mj-lt"/>
              </a:rPr>
              <a:t>	Year 6 Bibles</a:t>
            </a:r>
          </a:p>
          <a:p>
            <a:pPr marL="0" indent="0">
              <a:buNone/>
            </a:pPr>
            <a:r>
              <a:rPr lang="en-GB" altLang="en-US" sz="2000" dirty="0">
                <a:latin typeface="+mj-lt"/>
              </a:rPr>
              <a:t>	Year 5 instrumental lessons</a:t>
            </a:r>
          </a:p>
          <a:p>
            <a:pPr marL="0" indent="0">
              <a:buNone/>
            </a:pPr>
            <a:r>
              <a:rPr lang="en-GB" altLang="en-US" sz="2000">
                <a:latin typeface="+mj-lt"/>
              </a:rPr>
              <a:t>	Theatre (ROH / Globe players)</a:t>
            </a:r>
            <a:endParaRPr lang="en-GB" altLang="en-US" sz="2000" dirty="0">
              <a:latin typeface="+mj-lt"/>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C5E912D2-4C4D-884B-5D68-D4F8B6E7FE81}"/>
              </a:ext>
            </a:extLst>
          </p:cNvPr>
          <p:cNvSpPr>
            <a:spLocks noGrp="1"/>
          </p:cNvSpPr>
          <p:nvPr>
            <p:ph type="title"/>
          </p:nvPr>
        </p:nvSpPr>
        <p:spPr/>
        <p:txBody>
          <a:bodyPr/>
          <a:lstStyle/>
          <a:p>
            <a:pPr algn="ctr"/>
            <a:r>
              <a:rPr lang="en-GB" altLang="en-US">
                <a:cs typeface="Calibri"/>
              </a:rPr>
              <a:t>Future fundraising ideas</a:t>
            </a:r>
          </a:p>
        </p:txBody>
      </p:sp>
      <p:sp>
        <p:nvSpPr>
          <p:cNvPr id="35843" name="Content Placeholder 2">
            <a:extLst>
              <a:ext uri="{FF2B5EF4-FFF2-40B4-BE49-F238E27FC236}">
                <a16:creationId xmlns:a16="http://schemas.microsoft.com/office/drawing/2014/main" id="{44804C18-0163-5DA1-2548-EF8730803A73}"/>
              </a:ext>
            </a:extLst>
          </p:cNvPr>
          <p:cNvSpPr>
            <a:spLocks noGrp="1"/>
          </p:cNvSpPr>
          <p:nvPr>
            <p:ph idx="1"/>
          </p:nvPr>
        </p:nvSpPr>
        <p:spPr/>
        <p:txBody>
          <a:bodyPr/>
          <a:lstStyle/>
          <a:p>
            <a:endParaRPr lang="en-GB" alt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3">
            <a:extLst>
              <a:ext uri="{FF2B5EF4-FFF2-40B4-BE49-F238E27FC236}">
                <a16:creationId xmlns:a16="http://schemas.microsoft.com/office/drawing/2014/main" id="{1705BF0B-DD78-D01C-74DB-2ABD671A125A}"/>
              </a:ext>
            </a:extLst>
          </p:cNvPr>
          <p:cNvSpPr>
            <a:spLocks noGrp="1"/>
          </p:cNvSpPr>
          <p:nvPr>
            <p:ph type="title"/>
          </p:nvPr>
        </p:nvSpPr>
        <p:spPr/>
        <p:txBody>
          <a:bodyPr/>
          <a:lstStyle/>
          <a:p>
            <a:pPr algn="ctr"/>
            <a:r>
              <a:rPr lang="en-GB" altLang="en-US" sz="3200"/>
              <a:t>Any other business</a:t>
            </a:r>
            <a:br>
              <a:rPr lang="en-GB" altLang="en-US" sz="3200"/>
            </a:br>
            <a:r>
              <a:rPr lang="en-GB" altLang="en-US" sz="3200"/>
              <a:t>	</a:t>
            </a:r>
          </a:p>
        </p:txBody>
      </p:sp>
      <p:sp>
        <p:nvSpPr>
          <p:cNvPr id="32771" name="Content Placeholder 1">
            <a:extLst>
              <a:ext uri="{FF2B5EF4-FFF2-40B4-BE49-F238E27FC236}">
                <a16:creationId xmlns:a16="http://schemas.microsoft.com/office/drawing/2014/main" id="{0D24E8BD-0A8C-741E-E4B4-30A65EA79D09}"/>
              </a:ext>
            </a:extLst>
          </p:cNvPr>
          <p:cNvSpPr>
            <a:spLocks noGrp="1"/>
          </p:cNvSpPr>
          <p:nvPr>
            <p:ph idx="1"/>
          </p:nvPr>
        </p:nvSpPr>
        <p:spPr/>
        <p:txBody>
          <a:bodyPr/>
          <a:lstStyle/>
          <a:p>
            <a:endParaRPr lang="en-GB" alt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C7F503DD-CEB7-337F-DEAD-EDCC5B2C1BE1}"/>
              </a:ext>
            </a:extLst>
          </p:cNvPr>
          <p:cNvSpPr>
            <a:spLocks noGrp="1"/>
          </p:cNvSpPr>
          <p:nvPr>
            <p:ph type="title"/>
          </p:nvPr>
        </p:nvSpPr>
        <p:spPr/>
        <p:txBody>
          <a:bodyPr/>
          <a:lstStyle/>
          <a:p>
            <a:pPr algn="ctr"/>
            <a:r>
              <a:rPr lang="en-GB" altLang="en-US"/>
              <a:t>A very big Thank You</a:t>
            </a:r>
          </a:p>
        </p:txBody>
      </p:sp>
      <p:sp>
        <p:nvSpPr>
          <p:cNvPr id="3" name="Content Placeholder 2">
            <a:extLst>
              <a:ext uri="{FF2B5EF4-FFF2-40B4-BE49-F238E27FC236}">
                <a16:creationId xmlns:a16="http://schemas.microsoft.com/office/drawing/2014/main" id="{C7565B34-C641-5384-B6C3-A756F775C64C}"/>
              </a:ext>
            </a:extLst>
          </p:cNvPr>
          <p:cNvSpPr>
            <a:spLocks noGrp="1"/>
          </p:cNvSpPr>
          <p:nvPr>
            <p:ph idx="1"/>
          </p:nvPr>
        </p:nvSpPr>
        <p:spPr/>
        <p:txBody>
          <a:bodyPr/>
          <a:lstStyle/>
          <a:p>
            <a:pPr>
              <a:defRPr/>
            </a:pPr>
            <a:r>
              <a:rPr lang="en-GB" dirty="0">
                <a:latin typeface="+mj-lt"/>
              </a:rPr>
              <a:t>2023-24 PTA committee members</a:t>
            </a:r>
          </a:p>
          <a:p>
            <a:pPr>
              <a:defRPr/>
            </a:pPr>
            <a:r>
              <a:rPr lang="en-GB" dirty="0">
                <a:latin typeface="+mj-lt"/>
              </a:rPr>
              <a:t>Class reps</a:t>
            </a:r>
          </a:p>
          <a:p>
            <a:pPr>
              <a:defRPr/>
            </a:pPr>
            <a:r>
              <a:rPr lang="en-GB" dirty="0">
                <a:latin typeface="+mj-lt"/>
              </a:rPr>
              <a:t>Parent volunteers</a:t>
            </a:r>
          </a:p>
          <a:p>
            <a:pPr lvl="0">
              <a:defRPr/>
            </a:pPr>
            <a:r>
              <a:rPr lang="en-GB" dirty="0">
                <a:solidFill>
                  <a:srgbClr val="003300"/>
                </a:solidFill>
                <a:latin typeface="Calibri"/>
              </a:rPr>
              <a:t>Mrs Bacon</a:t>
            </a:r>
          </a:p>
          <a:p>
            <a:pPr>
              <a:defRPr/>
            </a:pPr>
            <a:r>
              <a:rPr lang="en-GB" dirty="0">
                <a:latin typeface="+mj-lt"/>
              </a:rPr>
              <a:t>Teachers </a:t>
            </a:r>
          </a:p>
          <a:p>
            <a:pPr>
              <a:defRPr/>
            </a:pPr>
            <a:r>
              <a:rPr lang="en-GB" dirty="0">
                <a:latin typeface="+mj-lt"/>
              </a:rPr>
              <a:t>Office staff </a:t>
            </a:r>
          </a:p>
          <a:p>
            <a:pPr>
              <a:defRPr/>
            </a:pPr>
            <a:r>
              <a:rPr lang="en-GB" dirty="0">
                <a:latin typeface="+mj-lt"/>
              </a:rPr>
              <a:t>Mr Johnson</a:t>
            </a:r>
          </a:p>
          <a:p>
            <a:pPr>
              <a:defRPr/>
            </a:pPr>
            <a:r>
              <a:rPr lang="en-GB" dirty="0">
                <a:latin typeface="+mj-lt"/>
              </a:rPr>
              <a:t>F&amp;L Kitchens</a:t>
            </a:r>
          </a:p>
          <a:p>
            <a:pPr>
              <a:defRPr/>
            </a:pPr>
            <a:r>
              <a:rPr lang="en-GB" dirty="0">
                <a:latin typeface="+mj-lt"/>
              </a:rPr>
              <a:t>Atkinson’s Residential</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6">
      <a:dk1>
        <a:srgbClr val="003300"/>
      </a:dk1>
      <a:lt1>
        <a:sysClr val="window" lastClr="FFFFFF"/>
      </a:lt1>
      <a:dk2>
        <a:srgbClr val="07674D"/>
      </a:dk2>
      <a:lt2>
        <a:srgbClr val="E4F4DF"/>
      </a:lt2>
      <a:accent1>
        <a:srgbClr val="FF0000"/>
      </a:accent1>
      <a:accent2>
        <a:srgbClr val="00B050"/>
      </a:accent2>
      <a:accent3>
        <a:srgbClr val="92D050"/>
      </a:accent3>
      <a:accent4>
        <a:srgbClr val="FF0000"/>
      </a:accent4>
      <a:accent5>
        <a:srgbClr val="FF0000"/>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6">
    <a:dk1>
      <a:srgbClr val="003300"/>
    </a:dk1>
    <a:lt1>
      <a:sysClr val="window" lastClr="FFFFFF"/>
    </a:lt1>
    <a:dk2>
      <a:srgbClr val="07674D"/>
    </a:dk2>
    <a:lt2>
      <a:srgbClr val="E4F4DF"/>
    </a:lt2>
    <a:accent1>
      <a:srgbClr val="FF0000"/>
    </a:accent1>
    <a:accent2>
      <a:srgbClr val="00B050"/>
    </a:accent2>
    <a:accent3>
      <a:srgbClr val="92D050"/>
    </a:accent3>
    <a:accent4>
      <a:srgbClr val="FF0000"/>
    </a:accent4>
    <a:accent5>
      <a:srgbClr val="FF0000"/>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Custom 6">
    <a:dk1>
      <a:srgbClr val="003300"/>
    </a:dk1>
    <a:lt1>
      <a:sysClr val="window" lastClr="FFFFFF"/>
    </a:lt1>
    <a:dk2>
      <a:srgbClr val="07674D"/>
    </a:dk2>
    <a:lt2>
      <a:srgbClr val="E4F4DF"/>
    </a:lt2>
    <a:accent1>
      <a:srgbClr val="FF0000"/>
    </a:accent1>
    <a:accent2>
      <a:srgbClr val="00B050"/>
    </a:accent2>
    <a:accent3>
      <a:srgbClr val="92D050"/>
    </a:accent3>
    <a:accent4>
      <a:srgbClr val="FF0000"/>
    </a:accent4>
    <a:accent5>
      <a:srgbClr val="FF0000"/>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163</TotalTime>
  <Words>1037</Words>
  <Application>Microsoft Office PowerPoint</Application>
  <PresentationFormat>On-screen Show (4:3)</PresentationFormat>
  <Paragraphs>170</Paragraphs>
  <Slides>20</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Constantia</vt:lpstr>
      <vt:lpstr>Wingdings 2</vt:lpstr>
      <vt:lpstr>Flow</vt:lpstr>
      <vt:lpstr>  St Michael’s PTA  AGM</vt:lpstr>
      <vt:lpstr>Agenda</vt:lpstr>
      <vt:lpstr>Introduction</vt:lpstr>
      <vt:lpstr>EVENTS</vt:lpstr>
      <vt:lpstr>PTA activities 2023-24</vt:lpstr>
      <vt:lpstr>PTA Events to the end of the school year 2024</vt:lpstr>
      <vt:lpstr>FINANCE</vt:lpstr>
      <vt:lpstr>Finance</vt:lpstr>
      <vt:lpstr>Income</vt:lpstr>
      <vt:lpstr>Profit by Event</vt:lpstr>
      <vt:lpstr>PowerPoint Presentation</vt:lpstr>
      <vt:lpstr>What the PTA have funded 2023-24</vt:lpstr>
      <vt:lpstr>COMMITTEE</vt:lpstr>
      <vt:lpstr>The Role of the Committee</vt:lpstr>
      <vt:lpstr>Dissolution of Current Committee 2023-24</vt:lpstr>
      <vt:lpstr> Election of New Committee  2024-25</vt:lpstr>
      <vt:lpstr>Future Spending priorities identified and agreed with the school for 2024-25</vt:lpstr>
      <vt:lpstr>Future fundraising ideas</vt:lpstr>
      <vt:lpstr>Any other business  </vt:lpstr>
      <vt:lpstr>A very big Thank You</vt:lpstr>
    </vt:vector>
  </TitlesOfParts>
  <Company>Houses of Parliament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Michael’s PTA AGM</dc:title>
  <dc:creator>Harkerr</dc:creator>
  <cp:lastModifiedBy>Lawrence Myers, David</cp:lastModifiedBy>
  <cp:revision>26</cp:revision>
  <cp:lastPrinted>2023-04-12T13:41:17Z</cp:lastPrinted>
  <dcterms:created xsi:type="dcterms:W3CDTF">2014-01-09T21:44:24Z</dcterms:created>
  <dcterms:modified xsi:type="dcterms:W3CDTF">2024-04-19T16:57:19Z</dcterms:modified>
</cp:coreProperties>
</file>